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sldIdLst>
    <p:sldId id="256" r:id="rId2"/>
    <p:sldId id="258" r:id="rId3"/>
    <p:sldId id="291" r:id="rId4"/>
    <p:sldId id="259" r:id="rId5"/>
    <p:sldId id="260" r:id="rId6"/>
    <p:sldId id="268" r:id="rId7"/>
    <p:sldId id="272" r:id="rId8"/>
    <p:sldId id="283" r:id="rId9"/>
    <p:sldId id="270" r:id="rId10"/>
    <p:sldId id="271" r:id="rId11"/>
    <p:sldId id="276" r:id="rId12"/>
    <p:sldId id="277" r:id="rId13"/>
    <p:sldId id="261" r:id="rId14"/>
    <p:sldId id="266" r:id="rId15"/>
    <p:sldId id="298" r:id="rId16"/>
    <p:sldId id="284" r:id="rId17"/>
    <p:sldId id="262" r:id="rId18"/>
    <p:sldId id="292" r:id="rId19"/>
    <p:sldId id="297" r:id="rId20"/>
    <p:sldId id="285" r:id="rId21"/>
    <p:sldId id="278" r:id="rId22"/>
    <p:sldId id="280" r:id="rId23"/>
    <p:sldId id="294" r:id="rId24"/>
    <p:sldId id="287" r:id="rId25"/>
    <p:sldId id="288" r:id="rId26"/>
    <p:sldId id="289" r:id="rId27"/>
    <p:sldId id="29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3B4257-850B-4CD2-934A-0DF719194782}" v="85" dt="2022-04-21T20:32:19.563"/>
    <p1510:client id="{79CAD128-A0A8-4909-9B5E-D355F0A7BDC6}" v="870" dt="2022-04-21T23:26:04.203"/>
    <p1510:client id="{84A5FF58-1B1A-E947-A6AB-3D3E63A18DD3}" v="2424" dt="2022-04-21T23:27:56.081"/>
    <p1510:client id="{9657A116-218D-C243-9105-15E2B470D0FB}" v="714" dt="2022-04-21T22:38:24.484"/>
    <p1510:client id="{CF066878-9FD2-EF45-AF18-A06267B25F55}" v="2341" dt="2022-04-21T23:25:12.4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vani Chheta" userId="S::achheta@stevens.edu::c463fbdb-c07c-4bb2-8efa-0c10ac5106a0" providerId="AD" clId="Web-{743B4257-850B-4CD2-934A-0DF719194782}"/>
    <pc:docChg chg="addSld delSld modSld">
      <pc:chgData name="Avani Chheta" userId="S::achheta@stevens.edu::c463fbdb-c07c-4bb2-8efa-0c10ac5106a0" providerId="AD" clId="Web-{743B4257-850B-4CD2-934A-0DF719194782}" dt="2022-04-21T20:32:19.563" v="59"/>
      <pc:docMkLst>
        <pc:docMk/>
      </pc:docMkLst>
      <pc:sldChg chg="addSp delSp modSp mod setBg">
        <pc:chgData name="Avani Chheta" userId="S::achheta@stevens.edu::c463fbdb-c07c-4bb2-8efa-0c10ac5106a0" providerId="AD" clId="Web-{743B4257-850B-4CD2-934A-0DF719194782}" dt="2022-04-21T20:32:19.563" v="59"/>
        <pc:sldMkLst>
          <pc:docMk/>
          <pc:sldMk cId="1962785935" sldId="257"/>
        </pc:sldMkLst>
        <pc:spChg chg="mod">
          <ac:chgData name="Avani Chheta" userId="S::achheta@stevens.edu::c463fbdb-c07c-4bb2-8efa-0c10ac5106a0" providerId="AD" clId="Web-{743B4257-850B-4CD2-934A-0DF719194782}" dt="2022-04-21T20:13:54.536" v="19" actId="14100"/>
          <ac:spMkLst>
            <pc:docMk/>
            <pc:sldMk cId="1962785935" sldId="257"/>
            <ac:spMk id="2" creationId="{22022F51-3140-A8C9-8C18-E6EA37BCD7C7}"/>
          </ac:spMkLst>
        </pc:spChg>
        <pc:spChg chg="mod">
          <ac:chgData name="Avani Chheta" userId="S::achheta@stevens.edu::c463fbdb-c07c-4bb2-8efa-0c10ac5106a0" providerId="AD" clId="Web-{743B4257-850B-4CD2-934A-0DF719194782}" dt="2022-04-21T20:19:29.779" v="29" actId="1076"/>
          <ac:spMkLst>
            <pc:docMk/>
            <pc:sldMk cId="1962785935" sldId="257"/>
            <ac:spMk id="10" creationId="{2FD081E2-42A5-400A-BA60-570662A4B332}"/>
          </ac:spMkLst>
        </pc:spChg>
        <pc:spChg chg="add">
          <ac:chgData name="Avani Chheta" userId="S::achheta@stevens.edu::c463fbdb-c07c-4bb2-8efa-0c10ac5106a0" providerId="AD" clId="Web-{743B4257-850B-4CD2-934A-0DF719194782}" dt="2022-04-21T20:11:19.392" v="18"/>
          <ac:spMkLst>
            <pc:docMk/>
            <pc:sldMk cId="1962785935" sldId="257"/>
            <ac:spMk id="12" creationId="{72018E1B-E0B9-4440-AFF3-4112E50A2763}"/>
          </ac:spMkLst>
        </pc:spChg>
        <pc:spChg chg="add mod">
          <ac:chgData name="Avani Chheta" userId="S::achheta@stevens.edu::c463fbdb-c07c-4bb2-8efa-0c10ac5106a0" providerId="AD" clId="Web-{743B4257-850B-4CD2-934A-0DF719194782}" dt="2022-04-21T20:22:03.314" v="58" actId="1076"/>
          <ac:spMkLst>
            <pc:docMk/>
            <pc:sldMk cId="1962785935" sldId="257"/>
            <ac:spMk id="15" creationId="{B8B00F9A-A2D2-934A-5A94-E51FEBE951BF}"/>
          </ac:spMkLst>
        </pc:spChg>
        <pc:spChg chg="add mod">
          <ac:chgData name="Avani Chheta" userId="S::achheta@stevens.edu::c463fbdb-c07c-4bb2-8efa-0c10ac5106a0" providerId="AD" clId="Web-{743B4257-850B-4CD2-934A-0DF719194782}" dt="2022-04-21T20:32:19.563" v="59"/>
          <ac:spMkLst>
            <pc:docMk/>
            <pc:sldMk cId="1962785935" sldId="257"/>
            <ac:spMk id="16" creationId="{F974891B-FF5A-8E84-37B6-2812BD3C90F1}"/>
          </ac:spMkLst>
        </pc:spChg>
        <pc:picChg chg="add mod">
          <ac:chgData name="Avani Chheta" userId="S::achheta@stevens.edu::c463fbdb-c07c-4bb2-8efa-0c10ac5106a0" providerId="AD" clId="Web-{743B4257-850B-4CD2-934A-0DF719194782}" dt="2022-04-21T20:17:30.791" v="24" actId="1076"/>
          <ac:picMkLst>
            <pc:docMk/>
            <pc:sldMk cId="1962785935" sldId="257"/>
            <ac:picMk id="3" creationId="{D5AA9D02-7DD7-F471-51EE-D36CB780BCF2}"/>
          </ac:picMkLst>
        </pc:picChg>
        <pc:picChg chg="del mod ord">
          <ac:chgData name="Avani Chheta" userId="S::achheta@stevens.edu::c463fbdb-c07c-4bb2-8efa-0c10ac5106a0" providerId="AD" clId="Web-{743B4257-850B-4CD2-934A-0DF719194782}" dt="2022-04-21T20:32:19.563" v="59"/>
          <ac:picMkLst>
            <pc:docMk/>
            <pc:sldMk cId="1962785935" sldId="257"/>
            <ac:picMk id="5" creationId="{5919C655-1028-CE55-CCDA-16AC3BF9EB97}"/>
          </ac:picMkLst>
        </pc:picChg>
        <pc:picChg chg="add mod">
          <ac:chgData name="Avani Chheta" userId="S::achheta@stevens.edu::c463fbdb-c07c-4bb2-8efa-0c10ac5106a0" providerId="AD" clId="Web-{743B4257-850B-4CD2-934A-0DF719194782}" dt="2022-04-21T20:11:19.392" v="18"/>
          <ac:picMkLst>
            <pc:docMk/>
            <pc:sldMk cId="1962785935" sldId="257"/>
            <ac:picMk id="6" creationId="{D4E43CD2-E36D-973D-1787-91D40EAAD242}"/>
          </ac:picMkLst>
        </pc:picChg>
        <pc:picChg chg="add mod">
          <ac:chgData name="Avani Chheta" userId="S::achheta@stevens.edu::c463fbdb-c07c-4bb2-8efa-0c10ac5106a0" providerId="AD" clId="Web-{743B4257-850B-4CD2-934A-0DF719194782}" dt="2022-04-21T20:17:30.838" v="25" actId="1076"/>
          <ac:picMkLst>
            <pc:docMk/>
            <pc:sldMk cId="1962785935" sldId="257"/>
            <ac:picMk id="7" creationId="{2FE6820D-28AD-A863-8865-298FD789EC9F}"/>
          </ac:picMkLst>
        </pc:picChg>
        <pc:picChg chg="mod">
          <ac:chgData name="Avani Chheta" userId="S::achheta@stevens.edu::c463fbdb-c07c-4bb2-8efa-0c10ac5106a0" providerId="AD" clId="Web-{743B4257-850B-4CD2-934A-0DF719194782}" dt="2022-04-21T20:17:30.903" v="27" actId="1076"/>
          <ac:picMkLst>
            <pc:docMk/>
            <pc:sldMk cId="1962785935" sldId="257"/>
            <ac:picMk id="13" creationId="{EBC7A0F2-4444-611B-B1C8-472DE693B92B}"/>
          </ac:picMkLst>
        </pc:picChg>
      </pc:sldChg>
      <pc:sldChg chg="new">
        <pc:chgData name="Avani Chheta" userId="S::achheta@stevens.edu::c463fbdb-c07c-4bb2-8efa-0c10ac5106a0" providerId="AD" clId="Web-{743B4257-850B-4CD2-934A-0DF719194782}" dt="2022-04-21T20:09:06.998" v="4"/>
        <pc:sldMkLst>
          <pc:docMk/>
          <pc:sldMk cId="444331618" sldId="259"/>
        </pc:sldMkLst>
      </pc:sldChg>
      <pc:sldChg chg="addSp delSp modSp del">
        <pc:chgData name="Avani Chheta" userId="S::achheta@stevens.edu::c463fbdb-c07c-4bb2-8efa-0c10ac5106a0" providerId="AD" clId="Web-{743B4257-850B-4CD2-934A-0DF719194782}" dt="2022-04-21T20:10:09.687" v="11"/>
        <pc:sldMkLst>
          <pc:docMk/>
          <pc:sldMk cId="444331618" sldId="261"/>
        </pc:sldMkLst>
        <pc:spChg chg="del">
          <ac:chgData name="Avani Chheta" userId="S::achheta@stevens.edu::c463fbdb-c07c-4bb2-8efa-0c10ac5106a0" providerId="AD" clId="Web-{743B4257-850B-4CD2-934A-0DF719194782}" dt="2022-04-21T20:09:25.873" v="5"/>
          <ac:spMkLst>
            <pc:docMk/>
            <pc:sldMk cId="444331618" sldId="261"/>
            <ac:spMk id="3" creationId="{3DD54403-7F9B-E40E-97B4-A95AE0DE5A56}"/>
          </ac:spMkLst>
        </pc:spChg>
        <pc:graphicFrameChg chg="add mod ord modGraphic">
          <ac:chgData name="Avani Chheta" userId="S::achheta@stevens.edu::c463fbdb-c07c-4bb2-8efa-0c10ac5106a0" providerId="AD" clId="Web-{743B4257-850B-4CD2-934A-0DF719194782}" dt="2022-04-21T20:09:59.202" v="10"/>
          <ac:graphicFrameMkLst>
            <pc:docMk/>
            <pc:sldMk cId="444331618" sldId="261"/>
            <ac:graphicFrameMk id="4" creationId="{22CD96FA-72A0-340B-CD4E-B0B42BB2B334}"/>
          </ac:graphicFrameMkLst>
        </pc:graphicFrameChg>
        <pc:picChg chg="add del mod">
          <ac:chgData name="Avani Chheta" userId="S::achheta@stevens.edu::c463fbdb-c07c-4bb2-8efa-0c10ac5106a0" providerId="AD" clId="Web-{743B4257-850B-4CD2-934A-0DF719194782}" dt="2022-04-21T20:09:53.421" v="9"/>
          <ac:picMkLst>
            <pc:docMk/>
            <pc:sldMk cId="444331618" sldId="261"/>
            <ac:picMk id="5" creationId="{C16AF166-4411-9B09-B617-C2F172E778B4}"/>
          </ac:picMkLst>
        </pc:picChg>
      </pc:sldChg>
    </pc:docChg>
  </pc:docChgLst>
  <pc:docChgLst>
    <pc:chgData name="Shraddha Kumbhar" userId="S::skumbha6@stevens.edu::59fbfe73-6885-4da1-afc9-5644cbf194bf" providerId="AD" clId="Web-{79CAD128-A0A8-4909-9B5E-D355F0A7BDC6}"/>
    <pc:docChg chg="addSld delSld modSld sldOrd addMainMaster delMainMaster">
      <pc:chgData name="Shraddha Kumbhar" userId="S::skumbha6@stevens.edu::59fbfe73-6885-4da1-afc9-5644cbf194bf" providerId="AD" clId="Web-{79CAD128-A0A8-4909-9B5E-D355F0A7BDC6}" dt="2022-04-21T23:27:15.907" v="759" actId="20577"/>
      <pc:docMkLst>
        <pc:docMk/>
      </pc:docMkLst>
      <pc:sldChg chg="modSp mod modClrScheme chgLayout">
        <pc:chgData name="Shraddha Kumbhar" userId="S::skumbha6@stevens.edu::59fbfe73-6885-4da1-afc9-5644cbf194bf" providerId="AD" clId="Web-{79CAD128-A0A8-4909-9B5E-D355F0A7BDC6}" dt="2022-04-21T20:35:08.199" v="7"/>
        <pc:sldMkLst>
          <pc:docMk/>
          <pc:sldMk cId="1838043992" sldId="256"/>
        </pc:sldMkLst>
        <pc:spChg chg="mod ord">
          <ac:chgData name="Shraddha Kumbhar" userId="S::skumbha6@stevens.edu::59fbfe73-6885-4da1-afc9-5644cbf194bf" providerId="AD" clId="Web-{79CAD128-A0A8-4909-9B5E-D355F0A7BDC6}" dt="2022-04-21T20:35:08.199" v="7"/>
          <ac:spMkLst>
            <pc:docMk/>
            <pc:sldMk cId="1838043992" sldId="256"/>
            <ac:spMk id="2" creationId="{F781EF6E-DB4D-27E4-986B-DB3B94FDAA9B}"/>
          </ac:spMkLst>
        </pc:spChg>
        <pc:spChg chg="mod ord">
          <ac:chgData name="Shraddha Kumbhar" userId="S::skumbha6@stevens.edu::59fbfe73-6885-4da1-afc9-5644cbf194bf" providerId="AD" clId="Web-{79CAD128-A0A8-4909-9B5E-D355F0A7BDC6}" dt="2022-04-21T20:35:08.199" v="7"/>
          <ac:spMkLst>
            <pc:docMk/>
            <pc:sldMk cId="1838043992" sldId="256"/>
            <ac:spMk id="3" creationId="{73CADC98-2C88-901B-DC10-91054841729A}"/>
          </ac:spMkLst>
        </pc:spChg>
      </pc:sldChg>
      <pc:sldChg chg="addSp delSp modSp mod modClrScheme delDesignElem chgLayout">
        <pc:chgData name="Shraddha Kumbhar" userId="S::skumbha6@stevens.edu::59fbfe73-6885-4da1-afc9-5644cbf194bf" providerId="AD" clId="Web-{79CAD128-A0A8-4909-9B5E-D355F0A7BDC6}" dt="2022-04-21T22:10:43.014" v="612"/>
        <pc:sldMkLst>
          <pc:docMk/>
          <pc:sldMk cId="1962785935" sldId="257"/>
        </pc:sldMkLst>
        <pc:spChg chg="mod ord">
          <ac:chgData name="Shraddha Kumbhar" userId="S::skumbha6@stevens.edu::59fbfe73-6885-4da1-afc9-5644cbf194bf" providerId="AD" clId="Web-{79CAD128-A0A8-4909-9B5E-D355F0A7BDC6}" dt="2022-04-21T22:10:43.014" v="612"/>
          <ac:spMkLst>
            <pc:docMk/>
            <pc:sldMk cId="1962785935" sldId="257"/>
            <ac:spMk id="2" creationId="{22022F51-3140-A8C9-8C18-E6EA37BCD7C7}"/>
          </ac:spMkLst>
        </pc:spChg>
        <pc:spChg chg="add mod ord">
          <ac:chgData name="Shraddha Kumbhar" userId="S::skumbha6@stevens.edu::59fbfe73-6885-4da1-afc9-5644cbf194bf" providerId="AD" clId="Web-{79CAD128-A0A8-4909-9B5E-D355F0A7BDC6}" dt="2022-04-21T22:10:43.014" v="612"/>
          <ac:spMkLst>
            <pc:docMk/>
            <pc:sldMk cId="1962785935" sldId="257"/>
            <ac:spMk id="4" creationId="{E66FB4A9-DF93-EA9D-DFA2-5D84416642B1}"/>
          </ac:spMkLst>
        </pc:spChg>
        <pc:spChg chg="mod">
          <ac:chgData name="Shraddha Kumbhar" userId="S::skumbha6@stevens.edu::59fbfe73-6885-4da1-afc9-5644cbf194bf" providerId="AD" clId="Web-{79CAD128-A0A8-4909-9B5E-D355F0A7BDC6}" dt="2022-04-21T22:10:43.014" v="612"/>
          <ac:spMkLst>
            <pc:docMk/>
            <pc:sldMk cId="1962785935" sldId="257"/>
            <ac:spMk id="10" creationId="{2FD081E2-42A5-400A-BA60-570662A4B332}"/>
          </ac:spMkLst>
        </pc:spChg>
        <pc:spChg chg="del">
          <ac:chgData name="Shraddha Kumbhar" userId="S::skumbha6@stevens.edu::59fbfe73-6885-4da1-afc9-5644cbf194bf" providerId="AD" clId="Web-{79CAD128-A0A8-4909-9B5E-D355F0A7BDC6}" dt="2022-04-21T20:29:31.252" v="0"/>
          <ac:spMkLst>
            <pc:docMk/>
            <pc:sldMk cId="1962785935" sldId="257"/>
            <ac:spMk id="12" creationId="{72018E1B-E0B9-4440-AFF3-4112E50A2763}"/>
          </ac:spMkLst>
        </pc:spChg>
        <pc:spChg chg="mod">
          <ac:chgData name="Shraddha Kumbhar" userId="S::skumbha6@stevens.edu::59fbfe73-6885-4da1-afc9-5644cbf194bf" providerId="AD" clId="Web-{79CAD128-A0A8-4909-9B5E-D355F0A7BDC6}" dt="2022-04-21T22:10:43.014" v="612"/>
          <ac:spMkLst>
            <pc:docMk/>
            <pc:sldMk cId="1962785935" sldId="257"/>
            <ac:spMk id="14" creationId="{5CCC6527-3684-A2B8-6CA1-F246A289BF54}"/>
          </ac:spMkLst>
        </pc:spChg>
        <pc:spChg chg="mod">
          <ac:chgData name="Shraddha Kumbhar" userId="S::skumbha6@stevens.edu::59fbfe73-6885-4da1-afc9-5644cbf194bf" providerId="AD" clId="Web-{79CAD128-A0A8-4909-9B5E-D355F0A7BDC6}" dt="2022-04-21T22:10:43.014" v="612"/>
          <ac:spMkLst>
            <pc:docMk/>
            <pc:sldMk cId="1962785935" sldId="257"/>
            <ac:spMk id="15" creationId="{B8B00F9A-A2D2-934A-5A94-E51FEBE951BF}"/>
          </ac:spMkLst>
        </pc:spChg>
        <pc:spChg chg="mod ord">
          <ac:chgData name="Shraddha Kumbhar" userId="S::skumbha6@stevens.edu::59fbfe73-6885-4da1-afc9-5644cbf194bf" providerId="AD" clId="Web-{79CAD128-A0A8-4909-9B5E-D355F0A7BDC6}" dt="2022-04-21T20:35:08.199" v="7"/>
          <ac:spMkLst>
            <pc:docMk/>
            <pc:sldMk cId="1962785935" sldId="257"/>
            <ac:spMk id="16" creationId="{F974891B-FF5A-8E84-37B6-2812BD3C90F1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2:10:43.014" v="612"/>
          <ac:spMkLst>
            <pc:docMk/>
            <pc:sldMk cId="1962785935" sldId="257"/>
            <ac:spMk id="22" creationId="{4845A0EE-C4C8-4AE1-B3C6-1261368AC036}"/>
          </ac:spMkLst>
        </pc:spChg>
        <pc:picChg chg="add mod ord">
          <ac:chgData name="Shraddha Kumbhar" userId="S::skumbha6@stevens.edu::59fbfe73-6885-4da1-afc9-5644cbf194bf" providerId="AD" clId="Web-{79CAD128-A0A8-4909-9B5E-D355F0A7BDC6}" dt="2022-04-21T22:10:43.014" v="612"/>
          <ac:picMkLst>
            <pc:docMk/>
            <pc:sldMk cId="1962785935" sldId="257"/>
            <ac:picMk id="3" creationId="{C67A490C-B1AF-6BB0-DBCB-AF6FA6E49211}"/>
          </ac:picMkLst>
        </pc:picChg>
        <pc:picChg chg="mod">
          <ac:chgData name="Shraddha Kumbhar" userId="S::skumbha6@stevens.edu::59fbfe73-6885-4da1-afc9-5644cbf194bf" providerId="AD" clId="Web-{79CAD128-A0A8-4909-9B5E-D355F0A7BDC6}" dt="2022-04-21T20:35:05.199" v="5" actId="1076"/>
          <ac:picMkLst>
            <pc:docMk/>
            <pc:sldMk cId="1962785935" sldId="257"/>
            <ac:picMk id="3" creationId="{D5AA9D02-7DD7-F471-51EE-D36CB780BCF2}"/>
          </ac:picMkLst>
        </pc:picChg>
        <pc:picChg chg="mod ord">
          <ac:chgData name="Shraddha Kumbhar" userId="S::skumbha6@stevens.edu::59fbfe73-6885-4da1-afc9-5644cbf194bf" providerId="AD" clId="Web-{79CAD128-A0A8-4909-9B5E-D355F0A7BDC6}" dt="2022-04-21T20:30:00.674" v="1"/>
          <ac:picMkLst>
            <pc:docMk/>
            <pc:sldMk cId="1962785935" sldId="257"/>
            <ac:picMk id="5" creationId="{5919C655-1028-CE55-CCDA-16AC3BF9EB97}"/>
          </ac:picMkLst>
        </pc:picChg>
        <pc:picChg chg="mod ord">
          <ac:chgData name="Shraddha Kumbhar" userId="S::skumbha6@stevens.edu::59fbfe73-6885-4da1-afc9-5644cbf194bf" providerId="AD" clId="Web-{79CAD128-A0A8-4909-9B5E-D355F0A7BDC6}" dt="2022-04-21T22:10:43.014" v="612"/>
          <ac:picMkLst>
            <pc:docMk/>
            <pc:sldMk cId="1962785935" sldId="257"/>
            <ac:picMk id="7" creationId="{2FE6820D-28AD-A863-8865-298FD789EC9F}"/>
          </ac:picMkLst>
        </pc:picChg>
        <pc:picChg chg="mod">
          <ac:chgData name="Shraddha Kumbhar" userId="S::skumbha6@stevens.edu::59fbfe73-6885-4da1-afc9-5644cbf194bf" providerId="AD" clId="Web-{79CAD128-A0A8-4909-9B5E-D355F0A7BDC6}" dt="2022-04-21T22:10:43.014" v="612"/>
          <ac:picMkLst>
            <pc:docMk/>
            <pc:sldMk cId="1962785935" sldId="257"/>
            <ac:picMk id="13" creationId="{EBC7A0F2-4444-611B-B1C8-472DE693B92B}"/>
          </ac:picMkLst>
        </pc:picChg>
        <pc:picChg chg="mod ord">
          <ac:chgData name="Shraddha Kumbhar" userId="S::skumbha6@stevens.edu::59fbfe73-6885-4da1-afc9-5644cbf194bf" providerId="AD" clId="Web-{79CAD128-A0A8-4909-9B5E-D355F0A7BDC6}" dt="2022-04-21T22:10:43.014" v="612"/>
          <ac:picMkLst>
            <pc:docMk/>
            <pc:sldMk cId="1962785935" sldId="257"/>
            <ac:picMk id="17" creationId="{27DF40E5-973C-2F9C-7572-762122C7792B}"/>
          </ac:picMkLst>
        </pc:picChg>
      </pc:sldChg>
      <pc:sldChg chg="addSp delSp modSp mod modClrScheme chgLayout">
        <pc:chgData name="Shraddha Kumbhar" userId="S::skumbha6@stevens.edu::59fbfe73-6885-4da1-afc9-5644cbf194bf" providerId="AD" clId="Web-{79CAD128-A0A8-4909-9B5E-D355F0A7BDC6}" dt="2022-04-21T23:22:36.510" v="743"/>
        <pc:sldMkLst>
          <pc:docMk/>
          <pc:sldMk cId="4184623050" sldId="258"/>
        </pc:sldMkLst>
        <pc:spChg chg="mod ord">
          <ac:chgData name="Shraddha Kumbhar" userId="S::skumbha6@stevens.edu::59fbfe73-6885-4da1-afc9-5644cbf194bf" providerId="AD" clId="Web-{79CAD128-A0A8-4909-9B5E-D355F0A7BDC6}" dt="2022-04-21T20:35:08.199" v="7"/>
          <ac:spMkLst>
            <pc:docMk/>
            <pc:sldMk cId="4184623050" sldId="258"/>
            <ac:spMk id="2" creationId="{4C03F1AB-F89E-D4B0-18E5-A753817D3AFE}"/>
          </ac:spMkLst>
        </pc:spChg>
        <pc:spChg chg="mod ord">
          <ac:chgData name="Shraddha Kumbhar" userId="S::skumbha6@stevens.edu::59fbfe73-6885-4da1-afc9-5644cbf194bf" providerId="AD" clId="Web-{79CAD128-A0A8-4909-9B5E-D355F0A7BDC6}" dt="2022-04-21T20:35:08.199" v="7"/>
          <ac:spMkLst>
            <pc:docMk/>
            <pc:sldMk cId="4184623050" sldId="258"/>
            <ac:spMk id="3" creationId="{9893769B-B681-C8A8-76E6-CC3B597F7AED}"/>
          </ac:spMkLst>
        </pc:spChg>
        <pc:spChg chg="add del mod">
          <ac:chgData name="Shraddha Kumbhar" userId="S::skumbha6@stevens.edu::59fbfe73-6885-4da1-afc9-5644cbf194bf" providerId="AD" clId="Web-{79CAD128-A0A8-4909-9B5E-D355F0A7BDC6}" dt="2022-04-21T23:22:36.510" v="743"/>
          <ac:spMkLst>
            <pc:docMk/>
            <pc:sldMk cId="4184623050" sldId="258"/>
            <ac:spMk id="4" creationId="{1FE8FE8B-369E-E60E-75BD-B6C8CD654FFE}"/>
          </ac:spMkLst>
        </pc:spChg>
      </pc:sldChg>
      <pc:sldChg chg="modSp mod modClrScheme chgLayout">
        <pc:chgData name="Shraddha Kumbhar" userId="S::skumbha6@stevens.edu::59fbfe73-6885-4da1-afc9-5644cbf194bf" providerId="AD" clId="Web-{79CAD128-A0A8-4909-9B5E-D355F0A7BDC6}" dt="2022-04-21T20:35:08.199" v="7"/>
        <pc:sldMkLst>
          <pc:docMk/>
          <pc:sldMk cId="3669869345" sldId="259"/>
        </pc:sldMkLst>
        <pc:spChg chg="mod ord">
          <ac:chgData name="Shraddha Kumbhar" userId="S::skumbha6@stevens.edu::59fbfe73-6885-4da1-afc9-5644cbf194bf" providerId="AD" clId="Web-{79CAD128-A0A8-4909-9B5E-D355F0A7BDC6}" dt="2022-04-21T20:35:08.199" v="7"/>
          <ac:spMkLst>
            <pc:docMk/>
            <pc:sldMk cId="3669869345" sldId="259"/>
            <ac:spMk id="2" creationId="{D271BC6F-098F-9E12-CB9A-EC7FBF317F99}"/>
          </ac:spMkLst>
        </pc:spChg>
        <pc:spChg chg="mod ord">
          <ac:chgData name="Shraddha Kumbhar" userId="S::skumbha6@stevens.edu::59fbfe73-6885-4da1-afc9-5644cbf194bf" providerId="AD" clId="Web-{79CAD128-A0A8-4909-9B5E-D355F0A7BDC6}" dt="2022-04-21T20:35:08.199" v="7"/>
          <ac:spMkLst>
            <pc:docMk/>
            <pc:sldMk cId="3669869345" sldId="259"/>
            <ac:spMk id="3" creationId="{C8AA8408-197B-A103-BE01-C0FD327194CB}"/>
          </ac:spMkLst>
        </pc:spChg>
      </pc:sldChg>
      <pc:sldChg chg="addSp delSp modSp mod modClrScheme chgLayout">
        <pc:chgData name="Shraddha Kumbhar" userId="S::skumbha6@stevens.edu::59fbfe73-6885-4da1-afc9-5644cbf194bf" providerId="AD" clId="Web-{79CAD128-A0A8-4909-9B5E-D355F0A7BDC6}" dt="2022-04-21T22:12:28.344" v="693"/>
        <pc:sldMkLst>
          <pc:docMk/>
          <pc:sldMk cId="2151209767" sldId="260"/>
        </pc:sldMkLst>
        <pc:spChg chg="mod ord">
          <ac:chgData name="Shraddha Kumbhar" userId="S::skumbha6@stevens.edu::59fbfe73-6885-4da1-afc9-5644cbf194bf" providerId="AD" clId="Web-{79CAD128-A0A8-4909-9B5E-D355F0A7BDC6}" dt="2022-04-21T20:48:23.801" v="75" actId="14100"/>
          <ac:spMkLst>
            <pc:docMk/>
            <pc:sldMk cId="2151209767" sldId="260"/>
            <ac:spMk id="2" creationId="{E5A1FF74-8C29-738E-AF1C-62DFFDC71885}"/>
          </ac:spMkLst>
        </pc:spChg>
        <pc:spChg chg="del mod ord">
          <ac:chgData name="Shraddha Kumbhar" userId="S::skumbha6@stevens.edu::59fbfe73-6885-4da1-afc9-5644cbf194bf" providerId="AD" clId="Web-{79CAD128-A0A8-4909-9B5E-D355F0A7BDC6}" dt="2022-04-21T20:47:09.362" v="17"/>
          <ac:spMkLst>
            <pc:docMk/>
            <pc:sldMk cId="2151209767" sldId="260"/>
            <ac:spMk id="3" creationId="{17AB7903-BC03-CB09-5CFE-F87A3346C185}"/>
          </ac:spMkLst>
        </pc:spChg>
        <pc:graphicFrameChg chg="add mod ord modGraphic">
          <ac:chgData name="Shraddha Kumbhar" userId="S::skumbha6@stevens.edu::59fbfe73-6885-4da1-afc9-5644cbf194bf" providerId="AD" clId="Web-{79CAD128-A0A8-4909-9B5E-D355F0A7BDC6}" dt="2022-04-21T22:12:28.344" v="693"/>
          <ac:graphicFrameMkLst>
            <pc:docMk/>
            <pc:sldMk cId="2151209767" sldId="260"/>
            <ac:graphicFrameMk id="4" creationId="{C0034854-049C-F2A8-70A5-3D9F1FEBD0CA}"/>
          </ac:graphicFrameMkLst>
        </pc:graphicFrameChg>
      </pc:sldChg>
      <pc:sldChg chg="addSp delSp modSp mod setBg">
        <pc:chgData name="Shraddha Kumbhar" userId="S::skumbha6@stevens.edu::59fbfe73-6885-4da1-afc9-5644cbf194bf" providerId="AD" clId="Web-{79CAD128-A0A8-4909-9B5E-D355F0A7BDC6}" dt="2022-04-21T23:26:04.203" v="750"/>
        <pc:sldMkLst>
          <pc:docMk/>
          <pc:sldMk cId="1659116661" sldId="263"/>
        </pc:sldMkLst>
        <pc:spChg chg="mod ord">
          <ac:chgData name="Shraddha Kumbhar" userId="S::skumbha6@stevens.edu::59fbfe73-6885-4da1-afc9-5644cbf194bf" providerId="AD" clId="Web-{79CAD128-A0A8-4909-9B5E-D355F0A7BDC6}" dt="2022-04-21T21:59:31.031" v="544"/>
          <ac:spMkLst>
            <pc:docMk/>
            <pc:sldMk cId="1659116661" sldId="263"/>
            <ac:spMk id="2" creationId="{FB5421E5-E86F-5EEE-53F4-09F4A69D5DD1}"/>
          </ac:spMkLst>
        </pc:spChg>
        <pc:spChg chg="add del mod">
          <ac:chgData name="Shraddha Kumbhar" userId="S::skumbha6@stevens.edu::59fbfe73-6885-4da1-afc9-5644cbf194bf" providerId="AD" clId="Web-{79CAD128-A0A8-4909-9B5E-D355F0A7BDC6}" dt="2022-04-21T21:48:48.282" v="489"/>
          <ac:spMkLst>
            <pc:docMk/>
            <pc:sldMk cId="1659116661" sldId="263"/>
            <ac:spMk id="3" creationId="{82ED9F65-A40A-0E36-86E6-B5D0377DA042}"/>
          </ac:spMkLst>
        </pc:spChg>
        <pc:spChg chg="add del mod">
          <ac:chgData name="Shraddha Kumbhar" userId="S::skumbha6@stevens.edu::59fbfe73-6885-4da1-afc9-5644cbf194bf" providerId="AD" clId="Web-{79CAD128-A0A8-4909-9B5E-D355F0A7BDC6}" dt="2022-04-21T21:17:34.791" v="353" actId="14100"/>
          <ac:spMkLst>
            <pc:docMk/>
            <pc:sldMk cId="1659116661" sldId="263"/>
            <ac:spMk id="3" creationId="{98247DF7-46CD-B76F-BFF1-4A61EDA7C2A9}"/>
          </ac:spMkLst>
        </pc:spChg>
        <pc:spChg chg="add mod ord">
          <ac:chgData name="Shraddha Kumbhar" userId="S::skumbha6@stevens.edu::59fbfe73-6885-4da1-afc9-5644cbf194bf" providerId="AD" clId="Web-{79CAD128-A0A8-4909-9B5E-D355F0A7BDC6}" dt="2022-04-21T23:24:21.325" v="749"/>
          <ac:spMkLst>
            <pc:docMk/>
            <pc:sldMk cId="1659116661" sldId="263"/>
            <ac:spMk id="4" creationId="{766AA1DD-304F-4242-38C4-F1B595E63EC2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48:42.813" v="486"/>
          <ac:spMkLst>
            <pc:docMk/>
            <pc:sldMk cId="1659116661" sldId="263"/>
            <ac:spMk id="5" creationId="{F057FA9D-48EA-2005-7E94-9C169E684520}"/>
          </ac:spMkLst>
        </pc:spChg>
        <pc:spChg chg="add del mod">
          <ac:chgData name="Shraddha Kumbhar" userId="S::skumbha6@stevens.edu::59fbfe73-6885-4da1-afc9-5644cbf194bf" providerId="AD" clId="Web-{79CAD128-A0A8-4909-9B5E-D355F0A7BDC6}" dt="2022-04-21T21:58:04.076" v="541"/>
          <ac:spMkLst>
            <pc:docMk/>
            <pc:sldMk cId="1659116661" sldId="263"/>
            <ac:spMk id="6" creationId="{41258ECB-17B0-40BA-21FB-7A497B546B08}"/>
          </ac:spMkLst>
        </pc:spChg>
        <pc:spChg chg="add mod ord">
          <ac:chgData name="Shraddha Kumbhar" userId="S::skumbha6@stevens.edu::59fbfe73-6885-4da1-afc9-5644cbf194bf" providerId="AD" clId="Web-{79CAD128-A0A8-4909-9B5E-D355F0A7BDC6}" dt="2022-04-21T23:24:15.262" v="747"/>
          <ac:spMkLst>
            <pc:docMk/>
            <pc:sldMk cId="1659116661" sldId="263"/>
            <ac:spMk id="12" creationId="{CF4909EC-54EE-31CE-7312-8DA6F8E0D340}"/>
          </ac:spMkLst>
        </pc:spChg>
        <pc:spChg chg="add mod ord">
          <ac:chgData name="Shraddha Kumbhar" userId="S::skumbha6@stevens.edu::59fbfe73-6885-4da1-afc9-5644cbf194bf" providerId="AD" clId="Web-{79CAD128-A0A8-4909-9B5E-D355F0A7BDC6}" dt="2022-04-21T23:24:15.341" v="748"/>
          <ac:spMkLst>
            <pc:docMk/>
            <pc:sldMk cId="1659116661" sldId="263"/>
            <ac:spMk id="13" creationId="{13CB1D43-873B-293F-3AF6-09D40061B5A7}"/>
          </ac:spMkLst>
        </pc:spChg>
        <pc:spChg chg="add mod">
          <ac:chgData name="Shraddha Kumbhar" userId="S::skumbha6@stevens.edu::59fbfe73-6885-4da1-afc9-5644cbf194bf" providerId="AD" clId="Web-{79CAD128-A0A8-4909-9B5E-D355F0A7BDC6}" dt="2022-04-21T23:26:04.203" v="750"/>
          <ac:spMkLst>
            <pc:docMk/>
            <pc:sldMk cId="1659116661" sldId="263"/>
            <ac:spMk id="14" creationId="{C25DD262-C8D4-4465-8FF2-ACFFAF53856F}"/>
          </ac:spMkLst>
        </pc:spChg>
        <pc:spChg chg="add del mod">
          <ac:chgData name="Shraddha Kumbhar" userId="S::skumbha6@stevens.edu::59fbfe73-6885-4da1-afc9-5644cbf194bf" providerId="AD" clId="Web-{79CAD128-A0A8-4909-9B5E-D355F0A7BDC6}" dt="2022-04-21T21:17:09.509" v="348"/>
          <ac:spMkLst>
            <pc:docMk/>
            <pc:sldMk cId="1659116661" sldId="263"/>
            <ac:spMk id="15" creationId="{93B36626-C9A8-5A29-1A07-BDE83937DC5F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48:58.876" v="491"/>
          <ac:spMkLst>
            <pc:docMk/>
            <pc:sldMk cId="1659116661" sldId="263"/>
            <ac:spMk id="19" creationId="{73DE2CFE-42F2-48F0-8706-5264E012B10C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49:01.751" v="493"/>
          <ac:spMkLst>
            <pc:docMk/>
            <pc:sldMk cId="1659116661" sldId="263"/>
            <ac:spMk id="21" creationId="{D4771268-CB57-404A-9271-370EB28F6090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49:07.736" v="495"/>
          <ac:spMkLst>
            <pc:docMk/>
            <pc:sldMk cId="1659116661" sldId="263"/>
            <ac:spMk id="23" creationId="{D12DDE76-C203-4047-9998-63900085B5E8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49:17.674" v="497"/>
          <ac:spMkLst>
            <pc:docMk/>
            <pc:sldMk cId="1659116661" sldId="263"/>
            <ac:spMk id="25" creationId="{4281BC32-FF58-4898-A6B5-7B3D059BCEB0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49:17.674" v="497"/>
          <ac:spMkLst>
            <pc:docMk/>
            <pc:sldMk cId="1659116661" sldId="263"/>
            <ac:spMk id="26" creationId="{0D614406-135F-4875-9C87-53822CB19ABB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49:17.674" v="497"/>
          <ac:spMkLst>
            <pc:docMk/>
            <pc:sldMk cId="1659116661" sldId="263"/>
            <ac:spMk id="27" creationId="{A47020BD-3785-4628-8C5E-A4011B43EF88}"/>
          </ac:spMkLst>
        </pc:spChg>
        <pc:spChg chg="add">
          <ac:chgData name="Shraddha Kumbhar" userId="S::skumbha6@stevens.edu::59fbfe73-6885-4da1-afc9-5644cbf194bf" providerId="AD" clId="Web-{79CAD128-A0A8-4909-9B5E-D355F0A7BDC6}" dt="2022-04-21T21:49:17.674" v="498"/>
          <ac:spMkLst>
            <pc:docMk/>
            <pc:sldMk cId="1659116661" sldId="263"/>
            <ac:spMk id="29" creationId="{0D614406-135F-4875-9C87-53822CB19ABB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59:31.031" v="544"/>
          <ac:spMkLst>
            <pc:docMk/>
            <pc:sldMk cId="1659116661" sldId="263"/>
            <ac:spMk id="35" creationId="{D12DDE76-C203-4047-9998-63900085B5E8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59:31.015" v="543"/>
          <ac:spMkLst>
            <pc:docMk/>
            <pc:sldMk cId="1659116661" sldId="263"/>
            <ac:spMk id="40" creationId="{4281BC32-FF58-4898-A6B5-7B3D059BCEB0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59:31.015" v="543"/>
          <ac:spMkLst>
            <pc:docMk/>
            <pc:sldMk cId="1659116661" sldId="263"/>
            <ac:spMk id="42" creationId="{0D614406-135F-4875-9C87-53822CB19ABB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59:31.015" v="543"/>
          <ac:spMkLst>
            <pc:docMk/>
            <pc:sldMk cId="1659116661" sldId="263"/>
            <ac:spMk id="44" creationId="{A47020BD-3785-4628-8C5E-A4011B43EF88}"/>
          </ac:spMkLst>
        </pc:spChg>
        <pc:spChg chg="add">
          <ac:chgData name="Shraddha Kumbhar" userId="S::skumbha6@stevens.edu::59fbfe73-6885-4da1-afc9-5644cbf194bf" providerId="AD" clId="Web-{79CAD128-A0A8-4909-9B5E-D355F0A7BDC6}" dt="2022-04-21T21:59:31.031" v="544"/>
          <ac:spMkLst>
            <pc:docMk/>
            <pc:sldMk cId="1659116661" sldId="263"/>
            <ac:spMk id="46" creationId="{472E3A19-F5D5-48FC-BB9C-48C2F68F598B}"/>
          </ac:spMkLst>
        </pc:spChg>
        <pc:spChg chg="add">
          <ac:chgData name="Shraddha Kumbhar" userId="S::skumbha6@stevens.edu::59fbfe73-6885-4da1-afc9-5644cbf194bf" providerId="AD" clId="Web-{79CAD128-A0A8-4909-9B5E-D355F0A7BDC6}" dt="2022-04-21T21:59:31.031" v="544"/>
          <ac:spMkLst>
            <pc:docMk/>
            <pc:sldMk cId="1659116661" sldId="263"/>
            <ac:spMk id="47" creationId="{827B839B-9ADE-406B-8590-F1CAEDED45A1}"/>
          </ac:spMkLst>
        </pc:spChg>
        <pc:spChg chg="add">
          <ac:chgData name="Shraddha Kumbhar" userId="S::skumbha6@stevens.edu::59fbfe73-6885-4da1-afc9-5644cbf194bf" providerId="AD" clId="Web-{79CAD128-A0A8-4909-9B5E-D355F0A7BDC6}" dt="2022-04-21T21:59:31.031" v="544"/>
          <ac:spMkLst>
            <pc:docMk/>
            <pc:sldMk cId="1659116661" sldId="263"/>
            <ac:spMk id="48" creationId="{7A62E32F-BB65-43A8-8EB5-92346890E549}"/>
          </ac:spMkLst>
        </pc:spChg>
        <pc:spChg chg="add">
          <ac:chgData name="Shraddha Kumbhar" userId="S::skumbha6@stevens.edu::59fbfe73-6885-4da1-afc9-5644cbf194bf" providerId="AD" clId="Web-{79CAD128-A0A8-4909-9B5E-D355F0A7BDC6}" dt="2022-04-21T21:59:31.031" v="544"/>
          <ac:spMkLst>
            <pc:docMk/>
            <pc:sldMk cId="1659116661" sldId="263"/>
            <ac:spMk id="49" creationId="{CFE45BF0-46DB-408C-B5F7-7B11716805D4}"/>
          </ac:spMkLst>
        </pc:spChg>
        <pc:spChg chg="add">
          <ac:chgData name="Shraddha Kumbhar" userId="S::skumbha6@stevens.edu::59fbfe73-6885-4da1-afc9-5644cbf194bf" providerId="AD" clId="Web-{79CAD128-A0A8-4909-9B5E-D355F0A7BDC6}" dt="2022-04-21T21:59:31.031" v="544"/>
          <ac:spMkLst>
            <pc:docMk/>
            <pc:sldMk cId="1659116661" sldId="263"/>
            <ac:spMk id="50" creationId="{14E91B64-9FCC-451E-AFB4-A827D6329367}"/>
          </ac:spMkLst>
        </pc:spChg>
        <pc:spChg chg="add">
          <ac:chgData name="Shraddha Kumbhar" userId="S::skumbha6@stevens.edu::59fbfe73-6885-4da1-afc9-5644cbf194bf" providerId="AD" clId="Web-{79CAD128-A0A8-4909-9B5E-D355F0A7BDC6}" dt="2022-04-21T21:59:31.031" v="544"/>
          <ac:spMkLst>
            <pc:docMk/>
            <pc:sldMk cId="1659116661" sldId="263"/>
            <ac:spMk id="51" creationId="{2AEBC8F2-97B1-41B4-93F1-2D289E197FBA}"/>
          </ac:spMkLst>
        </pc:spChg>
        <pc:graphicFrameChg chg="add del mod ord modGraphic">
          <ac:chgData name="Shraddha Kumbhar" userId="S::skumbha6@stevens.edu::59fbfe73-6885-4da1-afc9-5644cbf194bf" providerId="AD" clId="Web-{79CAD128-A0A8-4909-9B5E-D355F0A7BDC6}" dt="2022-04-21T21:15:30.303" v="325"/>
          <ac:graphicFrameMkLst>
            <pc:docMk/>
            <pc:sldMk cId="1659116661" sldId="263"/>
            <ac:graphicFrameMk id="5" creationId="{3B78F2A1-A629-3192-8873-3D92E6D10B23}"/>
          </ac:graphicFrameMkLst>
        </pc:graphicFrameChg>
        <pc:cxnChg chg="add">
          <ac:chgData name="Shraddha Kumbhar" userId="S::skumbha6@stevens.edu::59fbfe73-6885-4da1-afc9-5644cbf194bf" providerId="AD" clId="Web-{79CAD128-A0A8-4909-9B5E-D355F0A7BDC6}" dt="2022-04-21T21:49:17.674" v="498"/>
          <ac:cxnSpMkLst>
            <pc:docMk/>
            <pc:sldMk cId="1659116661" sldId="263"/>
            <ac:cxnSpMk id="30" creationId="{C6C21149-7D17-44C2-AFB6-4D931DC55FB1}"/>
          </ac:cxnSpMkLst>
        </pc:cxnChg>
      </pc:sldChg>
      <pc:sldChg chg="addSp delSp modSp new">
        <pc:chgData name="Shraddha Kumbhar" userId="S::skumbha6@stevens.edu::59fbfe73-6885-4da1-afc9-5644cbf194bf" providerId="AD" clId="Web-{79CAD128-A0A8-4909-9B5E-D355F0A7BDC6}" dt="2022-04-21T22:11:29.280" v="619"/>
        <pc:sldMkLst>
          <pc:docMk/>
          <pc:sldMk cId="1576015610" sldId="268"/>
        </pc:sldMkLst>
        <pc:spChg chg="mod">
          <ac:chgData name="Shraddha Kumbhar" userId="S::skumbha6@stevens.edu::59fbfe73-6885-4da1-afc9-5644cbf194bf" providerId="AD" clId="Web-{79CAD128-A0A8-4909-9B5E-D355F0A7BDC6}" dt="2022-04-21T20:54:51.719" v="227" actId="14100"/>
          <ac:spMkLst>
            <pc:docMk/>
            <pc:sldMk cId="1576015610" sldId="268"/>
            <ac:spMk id="2" creationId="{9005FFC2-6F48-FFF8-8B2B-D7159E044E27}"/>
          </ac:spMkLst>
        </pc:spChg>
        <pc:spChg chg="del mod">
          <ac:chgData name="Shraddha Kumbhar" userId="S::skumbha6@stevens.edu::59fbfe73-6885-4da1-afc9-5644cbf194bf" providerId="AD" clId="Web-{79CAD128-A0A8-4909-9B5E-D355F0A7BDC6}" dt="2022-04-21T20:54:46.985" v="226"/>
          <ac:spMkLst>
            <pc:docMk/>
            <pc:sldMk cId="1576015610" sldId="268"/>
            <ac:spMk id="3" creationId="{79591CF7-1E2C-6252-9FCA-A95B9F8FA0AD}"/>
          </ac:spMkLst>
        </pc:spChg>
        <pc:graphicFrameChg chg="add mod ord modGraphic">
          <ac:chgData name="Shraddha Kumbhar" userId="S::skumbha6@stevens.edu::59fbfe73-6885-4da1-afc9-5644cbf194bf" providerId="AD" clId="Web-{79CAD128-A0A8-4909-9B5E-D355F0A7BDC6}" dt="2022-04-21T22:11:29.280" v="619"/>
          <ac:graphicFrameMkLst>
            <pc:docMk/>
            <pc:sldMk cId="1576015610" sldId="268"/>
            <ac:graphicFrameMk id="4" creationId="{C18D2AF9-F982-51C1-63D5-E386F3128167}"/>
          </ac:graphicFrameMkLst>
        </pc:graphicFrameChg>
      </pc:sldChg>
      <pc:sldChg chg="addSp delSp modSp new">
        <pc:chgData name="Shraddha Kumbhar" userId="S::skumbha6@stevens.edu::59fbfe73-6885-4da1-afc9-5644cbf194bf" providerId="AD" clId="Web-{79CAD128-A0A8-4909-9B5E-D355F0A7BDC6}" dt="2022-04-21T21:47:50.172" v="483" actId="20577"/>
        <pc:sldMkLst>
          <pc:docMk/>
          <pc:sldMk cId="2010189897" sldId="274"/>
        </pc:sldMkLst>
        <pc:spChg chg="mod">
          <ac:chgData name="Shraddha Kumbhar" userId="S::skumbha6@stevens.edu::59fbfe73-6885-4da1-afc9-5644cbf194bf" providerId="AD" clId="Web-{79CAD128-A0A8-4909-9B5E-D355F0A7BDC6}" dt="2022-04-21T21:42:24.774" v="354" actId="14100"/>
          <ac:spMkLst>
            <pc:docMk/>
            <pc:sldMk cId="2010189897" sldId="274"/>
            <ac:spMk id="2" creationId="{5C62BA99-23EB-6F7E-F48D-57C03451D0FD}"/>
          </ac:spMkLst>
        </pc:spChg>
        <pc:spChg chg="mod">
          <ac:chgData name="Shraddha Kumbhar" userId="S::skumbha6@stevens.edu::59fbfe73-6885-4da1-afc9-5644cbf194bf" providerId="AD" clId="Web-{79CAD128-A0A8-4909-9B5E-D355F0A7BDC6}" dt="2022-04-21T21:47:50.172" v="483" actId="20577"/>
          <ac:spMkLst>
            <pc:docMk/>
            <pc:sldMk cId="2010189897" sldId="274"/>
            <ac:spMk id="3" creationId="{2344FBB3-0946-D2DC-144F-126DCB5E92A7}"/>
          </ac:spMkLst>
        </pc:spChg>
        <pc:spChg chg="add del mod">
          <ac:chgData name="Shraddha Kumbhar" userId="S::skumbha6@stevens.edu::59fbfe73-6885-4da1-afc9-5644cbf194bf" providerId="AD" clId="Web-{79CAD128-A0A8-4909-9B5E-D355F0A7BDC6}" dt="2022-04-21T21:45:09.903" v="384"/>
          <ac:spMkLst>
            <pc:docMk/>
            <pc:sldMk cId="2010189897" sldId="274"/>
            <ac:spMk id="5" creationId="{9D4BA12F-BA8B-36A5-E3B7-D0EC2E424F96}"/>
          </ac:spMkLst>
        </pc:spChg>
        <pc:spChg chg="add del">
          <ac:chgData name="Shraddha Kumbhar" userId="S::skumbha6@stevens.edu::59fbfe73-6885-4da1-afc9-5644cbf194bf" providerId="AD" clId="Web-{79CAD128-A0A8-4909-9B5E-D355F0A7BDC6}" dt="2022-04-21T21:44:59.981" v="381"/>
          <ac:spMkLst>
            <pc:docMk/>
            <pc:sldMk cId="2010189897" sldId="274"/>
            <ac:spMk id="6" creationId="{09605D4D-DEAE-2FAB-2278-DF93018A96F4}"/>
          </ac:spMkLst>
        </pc:spChg>
        <pc:spChg chg="add del mod">
          <ac:chgData name="Shraddha Kumbhar" userId="S::skumbha6@stevens.edu::59fbfe73-6885-4da1-afc9-5644cbf194bf" providerId="AD" clId="Web-{79CAD128-A0A8-4909-9B5E-D355F0A7BDC6}" dt="2022-04-21T21:46:24.857" v="413"/>
          <ac:spMkLst>
            <pc:docMk/>
            <pc:sldMk cId="2010189897" sldId="274"/>
            <ac:spMk id="7" creationId="{F01D3D37-7FB0-093B-3C60-033DF05D7C90}"/>
          </ac:spMkLst>
        </pc:spChg>
        <pc:picChg chg="add mod">
          <ac:chgData name="Shraddha Kumbhar" userId="S::skumbha6@stevens.edu::59fbfe73-6885-4da1-afc9-5644cbf194bf" providerId="AD" clId="Web-{79CAD128-A0A8-4909-9B5E-D355F0A7BDC6}" dt="2022-04-21T21:43:51.339" v="362" actId="1076"/>
          <ac:picMkLst>
            <pc:docMk/>
            <pc:sldMk cId="2010189897" sldId="274"/>
            <ac:picMk id="4" creationId="{87CD6F91-7DC7-546E-8147-F83E7C9F6863}"/>
          </ac:picMkLst>
        </pc:picChg>
        <pc:picChg chg="add mod">
          <ac:chgData name="Shraddha Kumbhar" userId="S::skumbha6@stevens.edu::59fbfe73-6885-4da1-afc9-5644cbf194bf" providerId="AD" clId="Web-{79CAD128-A0A8-4909-9B5E-D355F0A7BDC6}" dt="2022-04-21T21:46:57.092" v="419" actId="1076"/>
          <ac:picMkLst>
            <pc:docMk/>
            <pc:sldMk cId="2010189897" sldId="274"/>
            <ac:picMk id="8" creationId="{978316FA-5E2D-DD28-73BA-EEDED3A48B6B}"/>
          </ac:picMkLst>
        </pc:picChg>
        <pc:picChg chg="add mod">
          <ac:chgData name="Shraddha Kumbhar" userId="S::skumbha6@stevens.edu::59fbfe73-6885-4da1-afc9-5644cbf194bf" providerId="AD" clId="Web-{79CAD128-A0A8-4909-9B5E-D355F0A7BDC6}" dt="2022-04-21T21:47:13.890" v="430" actId="1076"/>
          <ac:picMkLst>
            <pc:docMk/>
            <pc:sldMk cId="2010189897" sldId="274"/>
            <ac:picMk id="9" creationId="{D62A92F8-DA27-EA24-E3AE-EDAACA5B9C5D}"/>
          </ac:picMkLst>
        </pc:picChg>
      </pc:sldChg>
      <pc:sldChg chg="ord">
        <pc:chgData name="Shraddha Kumbhar" userId="S::skumbha6@stevens.edu::59fbfe73-6885-4da1-afc9-5644cbf194bf" providerId="AD" clId="Web-{79CAD128-A0A8-4909-9B5E-D355F0A7BDC6}" dt="2022-04-21T22:13:47.174" v="696"/>
        <pc:sldMkLst>
          <pc:docMk/>
          <pc:sldMk cId="2793084986" sldId="280"/>
        </pc:sldMkLst>
      </pc:sldChg>
      <pc:sldChg chg="modSp">
        <pc:chgData name="Shraddha Kumbhar" userId="S::skumbha6@stevens.edu::59fbfe73-6885-4da1-afc9-5644cbf194bf" providerId="AD" clId="Web-{79CAD128-A0A8-4909-9B5E-D355F0A7BDC6}" dt="2022-04-21T21:55:43.667" v="538"/>
        <pc:sldMkLst>
          <pc:docMk/>
          <pc:sldMk cId="843946641" sldId="282"/>
        </pc:sldMkLst>
        <pc:graphicFrameChg chg="mod modGraphic">
          <ac:chgData name="Shraddha Kumbhar" userId="S::skumbha6@stevens.edu::59fbfe73-6885-4da1-afc9-5644cbf194bf" providerId="AD" clId="Web-{79CAD128-A0A8-4909-9B5E-D355F0A7BDC6}" dt="2022-04-21T21:55:43.667" v="538"/>
          <ac:graphicFrameMkLst>
            <pc:docMk/>
            <pc:sldMk cId="843946641" sldId="282"/>
            <ac:graphicFrameMk id="4" creationId="{A2B7254B-E241-E76B-977D-1C02602BC74B}"/>
          </ac:graphicFrameMkLst>
        </pc:graphicFrameChg>
      </pc:sldChg>
      <pc:sldChg chg="addSp delSp modSp">
        <pc:chgData name="Shraddha Kumbhar" userId="S::skumbha6@stevens.edu::59fbfe73-6885-4da1-afc9-5644cbf194bf" providerId="AD" clId="Web-{79CAD128-A0A8-4909-9B5E-D355F0A7BDC6}" dt="2022-04-21T22:06:08.586" v="572" actId="14100"/>
        <pc:sldMkLst>
          <pc:docMk/>
          <pc:sldMk cId="3147665309" sldId="284"/>
        </pc:sldMkLst>
        <pc:graphicFrameChg chg="modGraphic">
          <ac:chgData name="Shraddha Kumbhar" userId="S::skumbha6@stevens.edu::59fbfe73-6885-4da1-afc9-5644cbf194bf" providerId="AD" clId="Web-{79CAD128-A0A8-4909-9B5E-D355F0A7BDC6}" dt="2022-04-21T22:04:15.631" v="565" actId="20577"/>
          <ac:graphicFrameMkLst>
            <pc:docMk/>
            <pc:sldMk cId="3147665309" sldId="284"/>
            <ac:graphicFrameMk id="19" creationId="{FD1603B8-6CC8-F266-7E75-9EEBFE077D7F}"/>
          </ac:graphicFrameMkLst>
        </pc:graphicFrameChg>
        <pc:picChg chg="del">
          <ac:chgData name="Shraddha Kumbhar" userId="S::skumbha6@stevens.edu::59fbfe73-6885-4da1-afc9-5644cbf194bf" providerId="AD" clId="Web-{79CAD128-A0A8-4909-9B5E-D355F0A7BDC6}" dt="2022-04-21T22:05:53.601" v="567"/>
          <ac:picMkLst>
            <pc:docMk/>
            <pc:sldMk cId="3147665309" sldId="284"/>
            <ac:picMk id="10" creationId="{468BF19C-9BCD-D866-B5E1-3CCFF6263F8C}"/>
          </ac:picMkLst>
        </pc:picChg>
        <pc:picChg chg="add mod">
          <ac:chgData name="Shraddha Kumbhar" userId="S::skumbha6@stevens.edu::59fbfe73-6885-4da1-afc9-5644cbf194bf" providerId="AD" clId="Web-{79CAD128-A0A8-4909-9B5E-D355F0A7BDC6}" dt="2022-04-21T22:06:08.586" v="572" actId="14100"/>
          <ac:picMkLst>
            <pc:docMk/>
            <pc:sldMk cId="3147665309" sldId="284"/>
            <ac:picMk id="130" creationId="{993D6C3C-9719-CD3A-9F6F-F96565B3E8C1}"/>
          </ac:picMkLst>
        </pc:picChg>
      </pc:sldChg>
      <pc:sldChg chg="del">
        <pc:chgData name="Shraddha Kumbhar" userId="S::skumbha6@stevens.edu::59fbfe73-6885-4da1-afc9-5644cbf194bf" providerId="AD" clId="Web-{79CAD128-A0A8-4909-9B5E-D355F0A7BDC6}" dt="2022-04-21T23:19:25.709" v="733"/>
        <pc:sldMkLst>
          <pc:docMk/>
          <pc:sldMk cId="1909287701" sldId="286"/>
        </pc:sldMkLst>
      </pc:sldChg>
      <pc:sldChg chg="addSp delSp modSp add replId">
        <pc:chgData name="Shraddha Kumbhar" userId="S::skumbha6@stevens.edu::59fbfe73-6885-4da1-afc9-5644cbf194bf" providerId="AD" clId="Web-{79CAD128-A0A8-4909-9B5E-D355F0A7BDC6}" dt="2022-04-21T23:16:06.923" v="714" actId="14100"/>
        <pc:sldMkLst>
          <pc:docMk/>
          <pc:sldMk cId="3506463403" sldId="287"/>
        </pc:sldMkLst>
        <pc:graphicFrameChg chg="modGraphic">
          <ac:chgData name="Shraddha Kumbhar" userId="S::skumbha6@stevens.edu::59fbfe73-6885-4da1-afc9-5644cbf194bf" providerId="AD" clId="Web-{79CAD128-A0A8-4909-9B5E-D355F0A7BDC6}" dt="2022-04-21T23:14:17.451" v="707" actId="20577"/>
          <ac:graphicFrameMkLst>
            <pc:docMk/>
            <pc:sldMk cId="3506463403" sldId="287"/>
            <ac:graphicFrameMk id="19" creationId="{FD1603B8-6CC8-F266-7E75-9EEBFE077D7F}"/>
          </ac:graphicFrameMkLst>
        </pc:graphicFrameChg>
        <pc:picChg chg="del">
          <ac:chgData name="Shraddha Kumbhar" userId="S::skumbha6@stevens.edu::59fbfe73-6885-4da1-afc9-5644cbf194bf" providerId="AD" clId="Web-{79CAD128-A0A8-4909-9B5E-D355F0A7BDC6}" dt="2022-04-21T23:14:18.279" v="708"/>
          <ac:picMkLst>
            <pc:docMk/>
            <pc:sldMk cId="3506463403" sldId="287"/>
            <ac:picMk id="10" creationId="{B2774B6F-15DF-7201-E3E9-691550A0797B}"/>
          </ac:picMkLst>
        </pc:picChg>
        <pc:picChg chg="add mod">
          <ac:chgData name="Shraddha Kumbhar" userId="S::skumbha6@stevens.edu::59fbfe73-6885-4da1-afc9-5644cbf194bf" providerId="AD" clId="Web-{79CAD128-A0A8-4909-9B5E-D355F0A7BDC6}" dt="2022-04-21T23:16:06.923" v="714" actId="14100"/>
          <ac:picMkLst>
            <pc:docMk/>
            <pc:sldMk cId="3506463403" sldId="287"/>
            <ac:picMk id="74" creationId="{5FC0FDE8-5C1C-B1FE-9963-67CC03B28D3D}"/>
          </ac:picMkLst>
        </pc:picChg>
      </pc:sldChg>
      <pc:sldChg chg="ord">
        <pc:chgData name="Shraddha Kumbhar" userId="S::skumbha6@stevens.edu::59fbfe73-6885-4da1-afc9-5644cbf194bf" providerId="AD" clId="Web-{79CAD128-A0A8-4909-9B5E-D355F0A7BDC6}" dt="2022-04-21T23:18:29.348" v="717"/>
        <pc:sldMkLst>
          <pc:docMk/>
          <pc:sldMk cId="427339206" sldId="293"/>
        </pc:sldMkLst>
      </pc:sldChg>
      <pc:sldChg chg="add del replId">
        <pc:chgData name="Shraddha Kumbhar" userId="S::skumbha6@stevens.edu::59fbfe73-6885-4da1-afc9-5644cbf194bf" providerId="AD" clId="Web-{79CAD128-A0A8-4909-9B5E-D355F0A7BDC6}" dt="2022-04-21T23:18:50.552" v="719"/>
        <pc:sldMkLst>
          <pc:docMk/>
          <pc:sldMk cId="2930160969" sldId="296"/>
        </pc:sldMkLst>
      </pc:sldChg>
      <pc:sldChg chg="addSp delSp modSp add replId">
        <pc:chgData name="Shraddha Kumbhar" userId="S::skumbha6@stevens.edu::59fbfe73-6885-4da1-afc9-5644cbf194bf" providerId="AD" clId="Web-{79CAD128-A0A8-4909-9B5E-D355F0A7BDC6}" dt="2022-04-21T23:20:36.195" v="740" actId="1076"/>
        <pc:sldMkLst>
          <pc:docMk/>
          <pc:sldMk cId="3905919458" sldId="297"/>
        </pc:sldMkLst>
        <pc:spChg chg="mod">
          <ac:chgData name="Shraddha Kumbhar" userId="S::skumbha6@stevens.edu::59fbfe73-6885-4da1-afc9-5644cbf194bf" providerId="AD" clId="Web-{79CAD128-A0A8-4909-9B5E-D355F0A7BDC6}" dt="2022-04-21T23:19:20.333" v="732" actId="20577"/>
          <ac:spMkLst>
            <pc:docMk/>
            <pc:sldMk cId="3905919458" sldId="297"/>
            <ac:spMk id="2" creationId="{80D09B0C-0829-4109-1433-735628CCCB6A}"/>
          </ac:spMkLst>
        </pc:spChg>
        <pc:spChg chg="del mod">
          <ac:chgData name="Shraddha Kumbhar" userId="S::skumbha6@stevens.edu::59fbfe73-6885-4da1-afc9-5644cbf194bf" providerId="AD" clId="Web-{79CAD128-A0A8-4909-9B5E-D355F0A7BDC6}" dt="2022-04-21T23:20:34.617" v="739"/>
          <ac:spMkLst>
            <pc:docMk/>
            <pc:sldMk cId="3905919458" sldId="297"/>
            <ac:spMk id="10" creationId="{9A92649B-35AF-B467-BA9D-FB9D6E5BE72D}"/>
          </ac:spMkLst>
        </pc:spChg>
        <pc:graphicFrameChg chg="add mod">
          <ac:chgData name="Shraddha Kumbhar" userId="S::skumbha6@stevens.edu::59fbfe73-6885-4da1-afc9-5644cbf194bf" providerId="AD" clId="Web-{79CAD128-A0A8-4909-9B5E-D355F0A7BDC6}" dt="2022-04-21T23:20:36.195" v="740" actId="1076"/>
          <ac:graphicFrameMkLst>
            <pc:docMk/>
            <pc:sldMk cId="3905919458" sldId="297"/>
            <ac:graphicFrameMk id="3" creationId="{85E43DC9-6ECD-ACA9-2E99-D9A27800EB44}"/>
          </ac:graphicFrameMkLst>
        </pc:graphicFrameChg>
        <pc:picChg chg="del">
          <ac:chgData name="Shraddha Kumbhar" userId="S::skumbha6@stevens.edu::59fbfe73-6885-4da1-afc9-5644cbf194bf" providerId="AD" clId="Web-{79CAD128-A0A8-4909-9B5E-D355F0A7BDC6}" dt="2022-04-21T23:19:05.208" v="722"/>
          <ac:picMkLst>
            <pc:docMk/>
            <pc:sldMk cId="3905919458" sldId="297"/>
            <ac:picMk id="11" creationId="{30CC2A1A-3F65-A06F-6C5E-D4E79F6FED6B}"/>
          </ac:picMkLst>
        </pc:picChg>
      </pc:sldChg>
      <pc:sldChg chg="modSp">
        <pc:chgData name="Shraddha Kumbhar" userId="S::skumbha6@stevens.edu::59fbfe73-6885-4da1-afc9-5644cbf194bf" providerId="AD" clId="Web-{79CAD128-A0A8-4909-9B5E-D355F0A7BDC6}" dt="2022-04-21T23:27:15.907" v="759" actId="20577"/>
        <pc:sldMkLst>
          <pc:docMk/>
          <pc:sldMk cId="57875831" sldId="298"/>
        </pc:sldMkLst>
        <pc:graphicFrameChg chg="modGraphic">
          <ac:chgData name="Shraddha Kumbhar" userId="S::skumbha6@stevens.edu::59fbfe73-6885-4da1-afc9-5644cbf194bf" providerId="AD" clId="Web-{79CAD128-A0A8-4909-9B5E-D355F0A7BDC6}" dt="2022-04-21T23:27:15.907" v="759" actId="20577"/>
          <ac:graphicFrameMkLst>
            <pc:docMk/>
            <pc:sldMk cId="57875831" sldId="298"/>
            <ac:graphicFrameMk id="3" creationId="{85E43DC9-6ECD-ACA9-2E99-D9A27800EB44}"/>
          </ac:graphicFrameMkLst>
        </pc:graphicFrameChg>
      </pc:sldChg>
      <pc:sldMasterChg chg="del delSldLayout">
        <pc:chgData name="Shraddha Kumbhar" userId="S::skumbha6@stevens.edu::59fbfe73-6885-4da1-afc9-5644cbf194bf" providerId="AD" clId="Web-{79CAD128-A0A8-4909-9B5E-D355F0A7BDC6}" dt="2022-04-21T20:29:31.252" v="0"/>
        <pc:sldMasterMkLst>
          <pc:docMk/>
          <pc:sldMasterMk cId="1291511552" sldId="2147483648"/>
        </pc:sldMasterMkLst>
        <pc:sldLayoutChg chg="del">
          <pc:chgData name="Shraddha Kumbhar" userId="S::skumbha6@stevens.edu::59fbfe73-6885-4da1-afc9-5644cbf194bf" providerId="AD" clId="Web-{79CAD128-A0A8-4909-9B5E-D355F0A7BDC6}" dt="2022-04-21T20:29:31.252" v="0"/>
          <pc:sldLayoutMkLst>
            <pc:docMk/>
            <pc:sldMasterMk cId="1291511552" sldId="2147483648"/>
            <pc:sldLayoutMk cId="1978723666" sldId="2147483649"/>
          </pc:sldLayoutMkLst>
        </pc:sldLayoutChg>
        <pc:sldLayoutChg chg="del">
          <pc:chgData name="Shraddha Kumbhar" userId="S::skumbha6@stevens.edu::59fbfe73-6885-4da1-afc9-5644cbf194bf" providerId="AD" clId="Web-{79CAD128-A0A8-4909-9B5E-D355F0A7BDC6}" dt="2022-04-21T20:29:31.252" v="0"/>
          <pc:sldLayoutMkLst>
            <pc:docMk/>
            <pc:sldMasterMk cId="1291511552" sldId="2147483648"/>
            <pc:sldLayoutMk cId="3688762641" sldId="2147483650"/>
          </pc:sldLayoutMkLst>
        </pc:sldLayoutChg>
        <pc:sldLayoutChg chg="del">
          <pc:chgData name="Shraddha Kumbhar" userId="S::skumbha6@stevens.edu::59fbfe73-6885-4da1-afc9-5644cbf194bf" providerId="AD" clId="Web-{79CAD128-A0A8-4909-9B5E-D355F0A7BDC6}" dt="2022-04-21T20:29:31.252" v="0"/>
          <pc:sldLayoutMkLst>
            <pc:docMk/>
            <pc:sldMasterMk cId="1291511552" sldId="2147483648"/>
            <pc:sldLayoutMk cId="436486854" sldId="2147483651"/>
          </pc:sldLayoutMkLst>
        </pc:sldLayoutChg>
        <pc:sldLayoutChg chg="del">
          <pc:chgData name="Shraddha Kumbhar" userId="S::skumbha6@stevens.edu::59fbfe73-6885-4da1-afc9-5644cbf194bf" providerId="AD" clId="Web-{79CAD128-A0A8-4909-9B5E-D355F0A7BDC6}" dt="2022-04-21T20:29:31.252" v="0"/>
          <pc:sldLayoutMkLst>
            <pc:docMk/>
            <pc:sldMasterMk cId="1291511552" sldId="2147483648"/>
            <pc:sldLayoutMk cId="1344404262" sldId="2147483652"/>
          </pc:sldLayoutMkLst>
        </pc:sldLayoutChg>
        <pc:sldLayoutChg chg="del">
          <pc:chgData name="Shraddha Kumbhar" userId="S::skumbha6@stevens.edu::59fbfe73-6885-4da1-afc9-5644cbf194bf" providerId="AD" clId="Web-{79CAD128-A0A8-4909-9B5E-D355F0A7BDC6}" dt="2022-04-21T20:29:31.252" v="0"/>
          <pc:sldLayoutMkLst>
            <pc:docMk/>
            <pc:sldMasterMk cId="1291511552" sldId="2147483648"/>
            <pc:sldLayoutMk cId="802520223" sldId="2147483653"/>
          </pc:sldLayoutMkLst>
        </pc:sldLayoutChg>
        <pc:sldLayoutChg chg="del">
          <pc:chgData name="Shraddha Kumbhar" userId="S::skumbha6@stevens.edu::59fbfe73-6885-4da1-afc9-5644cbf194bf" providerId="AD" clId="Web-{79CAD128-A0A8-4909-9B5E-D355F0A7BDC6}" dt="2022-04-21T20:29:31.252" v="0"/>
          <pc:sldLayoutMkLst>
            <pc:docMk/>
            <pc:sldMasterMk cId="1291511552" sldId="2147483648"/>
            <pc:sldLayoutMk cId="3405387106" sldId="2147483654"/>
          </pc:sldLayoutMkLst>
        </pc:sldLayoutChg>
        <pc:sldLayoutChg chg="del">
          <pc:chgData name="Shraddha Kumbhar" userId="S::skumbha6@stevens.edu::59fbfe73-6885-4da1-afc9-5644cbf194bf" providerId="AD" clId="Web-{79CAD128-A0A8-4909-9B5E-D355F0A7BDC6}" dt="2022-04-21T20:29:31.252" v="0"/>
          <pc:sldLayoutMkLst>
            <pc:docMk/>
            <pc:sldMasterMk cId="1291511552" sldId="2147483648"/>
            <pc:sldLayoutMk cId="1640880697" sldId="2147483655"/>
          </pc:sldLayoutMkLst>
        </pc:sldLayoutChg>
        <pc:sldLayoutChg chg="del">
          <pc:chgData name="Shraddha Kumbhar" userId="S::skumbha6@stevens.edu::59fbfe73-6885-4da1-afc9-5644cbf194bf" providerId="AD" clId="Web-{79CAD128-A0A8-4909-9B5E-D355F0A7BDC6}" dt="2022-04-21T20:29:31.252" v="0"/>
          <pc:sldLayoutMkLst>
            <pc:docMk/>
            <pc:sldMasterMk cId="1291511552" sldId="2147483648"/>
            <pc:sldLayoutMk cId="2623412452" sldId="2147483656"/>
          </pc:sldLayoutMkLst>
        </pc:sldLayoutChg>
        <pc:sldLayoutChg chg="del">
          <pc:chgData name="Shraddha Kumbhar" userId="S::skumbha6@stevens.edu::59fbfe73-6885-4da1-afc9-5644cbf194bf" providerId="AD" clId="Web-{79CAD128-A0A8-4909-9B5E-D355F0A7BDC6}" dt="2022-04-21T20:29:31.252" v="0"/>
          <pc:sldLayoutMkLst>
            <pc:docMk/>
            <pc:sldMasterMk cId="1291511552" sldId="2147483648"/>
            <pc:sldLayoutMk cId="3438304633" sldId="2147483657"/>
          </pc:sldLayoutMkLst>
        </pc:sldLayoutChg>
        <pc:sldLayoutChg chg="del">
          <pc:chgData name="Shraddha Kumbhar" userId="S::skumbha6@stevens.edu::59fbfe73-6885-4da1-afc9-5644cbf194bf" providerId="AD" clId="Web-{79CAD128-A0A8-4909-9B5E-D355F0A7BDC6}" dt="2022-04-21T20:29:31.252" v="0"/>
          <pc:sldLayoutMkLst>
            <pc:docMk/>
            <pc:sldMasterMk cId="1291511552" sldId="2147483648"/>
            <pc:sldLayoutMk cId="752124931" sldId="2147483658"/>
          </pc:sldLayoutMkLst>
        </pc:sldLayoutChg>
        <pc:sldLayoutChg chg="del">
          <pc:chgData name="Shraddha Kumbhar" userId="S::skumbha6@stevens.edu::59fbfe73-6885-4da1-afc9-5644cbf194bf" providerId="AD" clId="Web-{79CAD128-A0A8-4909-9B5E-D355F0A7BDC6}" dt="2022-04-21T20:29:31.252" v="0"/>
          <pc:sldLayoutMkLst>
            <pc:docMk/>
            <pc:sldMasterMk cId="1291511552" sldId="2147483648"/>
            <pc:sldLayoutMk cId="2735747958" sldId="2147483659"/>
          </pc:sldLayoutMkLst>
        </pc:sldLayoutChg>
      </pc:sldMasterChg>
      <pc:sldMasterChg chg="add del addSldLayout delSldLayout modSldLayout">
        <pc:chgData name="Shraddha Kumbhar" userId="S::skumbha6@stevens.edu::59fbfe73-6885-4da1-afc9-5644cbf194bf" providerId="AD" clId="Web-{79CAD128-A0A8-4909-9B5E-D355F0A7BDC6}" dt="2022-04-21T20:30:00.674" v="1"/>
        <pc:sldMasterMkLst>
          <pc:docMk/>
          <pc:sldMasterMk cId="2111723210" sldId="2147483660"/>
        </pc:sldMasterMkLst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1734470660" sldId="2147483661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1407636029" sldId="2147483662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1334172418" sldId="2147483663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3836966791" sldId="2147483664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1186852762" sldId="2147483665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892408356" sldId="2147483666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2366086606" sldId="2147483667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2564588615" sldId="2147483668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2491207247" sldId="2147483669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17319497" sldId="2147483670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3385120165" sldId="2147483671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117209769" sldId="2147483672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907765927" sldId="2147483673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199091182" sldId="2147483674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2136776755" sldId="2147483675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0:00.674" v="1"/>
          <pc:sldLayoutMkLst>
            <pc:docMk/>
            <pc:sldMasterMk cId="2111723210" sldId="2147483660"/>
            <pc:sldLayoutMk cId="3634615652" sldId="2147483676"/>
          </pc:sldLayoutMkLst>
        </pc:sldLayoutChg>
      </pc:sldMasterChg>
      <pc:sldMasterChg chg="add del addSldLayout delSldLayout modSldLayout">
        <pc:chgData name="Shraddha Kumbhar" userId="S::skumbha6@stevens.edu::59fbfe73-6885-4da1-afc9-5644cbf194bf" providerId="AD" clId="Web-{79CAD128-A0A8-4909-9B5E-D355F0A7BDC6}" dt="2022-04-21T20:35:08.199" v="7"/>
        <pc:sldMasterMkLst>
          <pc:docMk/>
          <pc:sldMasterMk cId="3515133177" sldId="2147483677"/>
        </pc:sldMasterMkLst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3515133177" sldId="2147483677"/>
            <pc:sldLayoutMk cId="3092138215" sldId="2147483678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3515133177" sldId="2147483677"/>
            <pc:sldLayoutMk cId="3191738748" sldId="2147483679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3515133177" sldId="2147483677"/>
            <pc:sldLayoutMk cId="620578503" sldId="2147483680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3515133177" sldId="2147483677"/>
            <pc:sldLayoutMk cId="1845885226" sldId="2147483681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3515133177" sldId="2147483677"/>
            <pc:sldLayoutMk cId="1858657406" sldId="2147483682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3515133177" sldId="2147483677"/>
            <pc:sldLayoutMk cId="3649415662" sldId="2147483683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3515133177" sldId="2147483677"/>
            <pc:sldLayoutMk cId="2687900674" sldId="2147483684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3515133177" sldId="2147483677"/>
            <pc:sldLayoutMk cId="2511046431" sldId="2147483685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3515133177" sldId="2147483677"/>
            <pc:sldLayoutMk cId="737153522" sldId="2147483686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3515133177" sldId="2147483677"/>
            <pc:sldLayoutMk cId="3563680488" sldId="2147483687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3515133177" sldId="2147483677"/>
            <pc:sldLayoutMk cId="3037027889" sldId="2147483688"/>
          </pc:sldLayoutMkLst>
        </pc:sldLayoutChg>
      </pc:sldMasterChg>
      <pc:sldMasterChg chg="add del addSldLayout delSldLayout modSldLayout">
        <pc:chgData name="Shraddha Kumbhar" userId="S::skumbha6@stevens.edu::59fbfe73-6885-4da1-afc9-5644cbf194bf" providerId="AD" clId="Web-{79CAD128-A0A8-4909-9B5E-D355F0A7BDC6}" dt="2022-04-21T20:35:08.199" v="7"/>
        <pc:sldMasterMkLst>
          <pc:docMk/>
          <pc:sldMasterMk cId="1528275547" sldId="2147483689"/>
        </pc:sldMasterMkLst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1602299691" sldId="2147483690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203495126" sldId="2147483691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74274650" sldId="2147483692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2232039341" sldId="2147483693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933805375" sldId="2147483694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1313713376" sldId="2147483695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3441296185" sldId="2147483696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2808499095" sldId="2147483697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965428450" sldId="2147483698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4191181475" sldId="2147483699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3481329756" sldId="2147483700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3962769079" sldId="2147483701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2621991943" sldId="2147483702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141279678" sldId="2147483703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2394811849" sldId="2147483704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8.199" v="7"/>
          <pc:sldLayoutMkLst>
            <pc:docMk/>
            <pc:sldMasterMk cId="1528275547" sldId="2147483689"/>
            <pc:sldLayoutMk cId="1590794" sldId="2147483705"/>
          </pc:sldLayoutMkLst>
        </pc:sldLayoutChg>
      </pc:sldMasterChg>
      <pc:sldMasterChg chg="add del addSldLayout delSldLayout modSldLayout">
        <pc:chgData name="Shraddha Kumbhar" userId="S::skumbha6@stevens.edu::59fbfe73-6885-4da1-afc9-5644cbf194bf" providerId="AD" clId="Web-{79CAD128-A0A8-4909-9B5E-D355F0A7BDC6}" dt="2022-04-21T20:35:06.262" v="6"/>
        <pc:sldMasterMkLst>
          <pc:docMk/>
          <pc:sldMasterMk cId="746286000" sldId="2147483706"/>
        </pc:sldMasterMkLst>
        <pc:sldLayoutChg chg="add del mod replId">
          <pc:chgData name="Shraddha Kumbhar" userId="S::skumbha6@stevens.edu::59fbfe73-6885-4da1-afc9-5644cbf194bf" providerId="AD" clId="Web-{79CAD128-A0A8-4909-9B5E-D355F0A7BDC6}" dt="2022-04-21T20:35:06.262" v="6"/>
          <pc:sldLayoutMkLst>
            <pc:docMk/>
            <pc:sldMasterMk cId="746286000" sldId="2147483706"/>
            <pc:sldLayoutMk cId="723801674" sldId="2147483707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6.262" v="6"/>
          <pc:sldLayoutMkLst>
            <pc:docMk/>
            <pc:sldMasterMk cId="746286000" sldId="2147483706"/>
            <pc:sldLayoutMk cId="3597407502" sldId="2147483708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6.262" v="6"/>
          <pc:sldLayoutMkLst>
            <pc:docMk/>
            <pc:sldMasterMk cId="746286000" sldId="2147483706"/>
            <pc:sldLayoutMk cId="3512942170" sldId="2147483709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6.262" v="6"/>
          <pc:sldLayoutMkLst>
            <pc:docMk/>
            <pc:sldMasterMk cId="746286000" sldId="2147483706"/>
            <pc:sldLayoutMk cId="2249839983" sldId="2147483710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6.262" v="6"/>
          <pc:sldLayoutMkLst>
            <pc:docMk/>
            <pc:sldMasterMk cId="746286000" sldId="2147483706"/>
            <pc:sldLayoutMk cId="764187862" sldId="2147483711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6.262" v="6"/>
          <pc:sldLayoutMkLst>
            <pc:docMk/>
            <pc:sldMasterMk cId="746286000" sldId="2147483706"/>
            <pc:sldLayoutMk cId="2798855350" sldId="2147483712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6.262" v="6"/>
          <pc:sldLayoutMkLst>
            <pc:docMk/>
            <pc:sldMasterMk cId="746286000" sldId="2147483706"/>
            <pc:sldLayoutMk cId="1908643325" sldId="2147483713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6.262" v="6"/>
          <pc:sldLayoutMkLst>
            <pc:docMk/>
            <pc:sldMasterMk cId="746286000" sldId="2147483706"/>
            <pc:sldLayoutMk cId="2641955572" sldId="2147483714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6.262" v="6"/>
          <pc:sldLayoutMkLst>
            <pc:docMk/>
            <pc:sldMasterMk cId="746286000" sldId="2147483706"/>
            <pc:sldLayoutMk cId="309486034" sldId="2147483715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6.262" v="6"/>
          <pc:sldLayoutMkLst>
            <pc:docMk/>
            <pc:sldMasterMk cId="746286000" sldId="2147483706"/>
            <pc:sldLayoutMk cId="638381280" sldId="2147483716"/>
          </pc:sldLayoutMkLst>
        </pc:sldLayoutChg>
        <pc:sldLayoutChg chg="add del mod replId">
          <pc:chgData name="Shraddha Kumbhar" userId="S::skumbha6@stevens.edu::59fbfe73-6885-4da1-afc9-5644cbf194bf" providerId="AD" clId="Web-{79CAD128-A0A8-4909-9B5E-D355F0A7BDC6}" dt="2022-04-21T20:35:06.262" v="6"/>
          <pc:sldLayoutMkLst>
            <pc:docMk/>
            <pc:sldMasterMk cId="746286000" sldId="2147483706"/>
            <pc:sldLayoutMk cId="30686741" sldId="2147483717"/>
          </pc:sldLayoutMkLst>
        </pc:sldLayoutChg>
      </pc:sldMasterChg>
    </pc:docChg>
  </pc:docChgLst>
  <pc:docChgLst>
    <pc:chgData name="Anchal Bansal" userId="S::abansal6@stevens.edu::e93096e9-a79b-4346-a4f8-b2da0f0cdd07" providerId="AD" clId="Web-{84A5FF58-1B1A-E947-A6AB-3D3E63A18DD3}"/>
    <pc:docChg chg="addSld delSld modSld sldOrd">
      <pc:chgData name="Anchal Bansal" userId="S::abansal6@stevens.edu::e93096e9-a79b-4346-a4f8-b2da0f0cdd07" providerId="AD" clId="Web-{84A5FF58-1B1A-E947-A6AB-3D3E63A18DD3}" dt="2022-04-21T23:27:56.081" v="2318" actId="14100"/>
      <pc:docMkLst>
        <pc:docMk/>
      </pc:docMkLst>
      <pc:sldChg chg="addSp delSp modSp mod setBg addAnim delAnim setClrOvrMap">
        <pc:chgData name="Anchal Bansal" userId="S::abansal6@stevens.edu::e93096e9-a79b-4346-a4f8-b2da0f0cdd07" providerId="AD" clId="Web-{84A5FF58-1B1A-E947-A6AB-3D3E63A18DD3}" dt="2022-04-21T23:20:54.865" v="2280" actId="14100"/>
        <pc:sldMkLst>
          <pc:docMk/>
          <pc:sldMk cId="1838043992" sldId="256"/>
        </pc:sldMkLst>
        <pc:spChg chg="mod">
          <ac:chgData name="Anchal Bansal" userId="S::abansal6@stevens.edu::e93096e9-a79b-4346-a4f8-b2da0f0cdd07" providerId="AD" clId="Web-{84A5FF58-1B1A-E947-A6AB-3D3E63A18DD3}" dt="2022-04-21T22:24:50.933" v="1511" actId="1076"/>
          <ac:spMkLst>
            <pc:docMk/>
            <pc:sldMk cId="1838043992" sldId="256"/>
            <ac:spMk id="2" creationId="{F781EF6E-DB4D-27E4-986B-DB3B94FDAA9B}"/>
          </ac:spMkLst>
        </pc:spChg>
        <pc:spChg chg="mod">
          <ac:chgData name="Anchal Bansal" userId="S::abansal6@stevens.edu::e93096e9-a79b-4346-a4f8-b2da0f0cdd07" providerId="AD" clId="Web-{84A5FF58-1B1A-E947-A6AB-3D3E63A18DD3}" dt="2022-04-21T22:25:21.324" v="1512" actId="1076"/>
          <ac:spMkLst>
            <pc:docMk/>
            <pc:sldMk cId="1838043992" sldId="256"/>
            <ac:spMk id="3" creationId="{73CADC98-2C88-901B-DC10-91054841729A}"/>
          </ac:spMkLst>
        </pc:spChg>
        <pc:spChg chg="mod">
          <ac:chgData name="Anchal Bansal" userId="S::abansal6@stevens.edu::e93096e9-a79b-4346-a4f8-b2da0f0cdd07" providerId="AD" clId="Web-{84A5FF58-1B1A-E947-A6AB-3D3E63A18DD3}" dt="2022-04-21T23:20:54.865" v="2280" actId="14100"/>
          <ac:spMkLst>
            <pc:docMk/>
            <pc:sldMk cId="1838043992" sldId="256"/>
            <ac:spMk id="7" creationId="{700B8EA0-7C54-6E5A-DC21-E88B3D2CFE6B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24:25.151" v="1501"/>
          <ac:spMkLst>
            <pc:docMk/>
            <pc:sldMk cId="1838043992" sldId="256"/>
            <ac:spMk id="8" creationId="{71B2258F-86CA-4D4D-8270-BC05FCDEBFB3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22:40.398" v="1477"/>
          <ac:spMkLst>
            <pc:docMk/>
            <pc:sldMk cId="1838043992" sldId="256"/>
            <ac:spMk id="9" creationId="{C1DD1A8A-57D5-4A81-AD04-532B043C5611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24:30.886" v="1503"/>
          <ac:spMkLst>
            <pc:docMk/>
            <pc:sldMk cId="1838043992" sldId="256"/>
            <ac:spMk id="10" creationId="{BCC55ACC-A2F6-403C-A3A4-D59B3734D45F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22:40.398" v="1477"/>
          <ac:spMkLst>
            <pc:docMk/>
            <pc:sldMk cId="1838043992" sldId="256"/>
            <ac:spMk id="11" creationId="{007891EC-4501-44ED-A8C8-B11B6DB767AB}"/>
          </ac:spMkLst>
        </pc:spChg>
        <pc:spChg chg="add">
          <ac:chgData name="Anchal Bansal" userId="S::abansal6@stevens.edu::e93096e9-a79b-4346-a4f8-b2da0f0cdd07" providerId="AD" clId="Web-{84A5FF58-1B1A-E947-A6AB-3D3E63A18DD3}" dt="2022-04-21T22:24:30.886" v="1504"/>
          <ac:spMkLst>
            <pc:docMk/>
            <pc:sldMk cId="1838043992" sldId="256"/>
            <ac:spMk id="12" creationId="{E49CC64F-7275-4E33-961B-0C5CDC439875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23:27.196" v="1483"/>
          <ac:spMkLst>
            <pc:docMk/>
            <pc:sldMk cId="1838043992" sldId="256"/>
            <ac:spMk id="13" creationId="{E49CC64F-7275-4E33-961B-0C5CDC439875}"/>
          </ac:spMkLst>
        </pc:spChg>
        <pc:picChg chg="add del mod">
          <ac:chgData name="Anchal Bansal" userId="S::abansal6@stevens.edu::e93096e9-a79b-4346-a4f8-b2da0f0cdd07" providerId="AD" clId="Web-{84A5FF58-1B1A-E947-A6AB-3D3E63A18DD3}" dt="2022-04-21T22:23:47.806" v="1491"/>
          <ac:picMkLst>
            <pc:docMk/>
            <pc:sldMk cId="1838043992" sldId="256"/>
            <ac:picMk id="4" creationId="{4FCF09D6-4EF2-15CB-47A6-7A7019B5FEAA}"/>
          </ac:picMkLst>
        </pc:picChg>
        <pc:picChg chg="add del">
          <ac:chgData name="Anchal Bansal" userId="S::abansal6@stevens.edu::e93096e9-a79b-4346-a4f8-b2da0f0cdd07" providerId="AD" clId="Web-{84A5FF58-1B1A-E947-A6AB-3D3E63A18DD3}" dt="2022-04-21T22:22:40.398" v="1477"/>
          <ac:picMkLst>
            <pc:docMk/>
            <pc:sldMk cId="1838043992" sldId="256"/>
            <ac:picMk id="5" creationId="{34F348FC-C54E-F815-3DDE-6B1CDB538229}"/>
          </ac:picMkLst>
        </pc:picChg>
        <pc:picChg chg="add mod ord">
          <ac:chgData name="Anchal Bansal" userId="S::abansal6@stevens.edu::e93096e9-a79b-4346-a4f8-b2da0f0cdd07" providerId="AD" clId="Web-{84A5FF58-1B1A-E947-A6AB-3D3E63A18DD3}" dt="2022-04-21T22:24:30.886" v="1504"/>
          <ac:picMkLst>
            <pc:docMk/>
            <pc:sldMk cId="1838043992" sldId="256"/>
            <ac:picMk id="6" creationId="{FA222081-71AA-EF62-3B8B-A287A191271E}"/>
          </ac:picMkLst>
        </pc:picChg>
        <pc:picChg chg="add del">
          <ac:chgData name="Anchal Bansal" userId="S::abansal6@stevens.edu::e93096e9-a79b-4346-a4f8-b2da0f0cdd07" providerId="AD" clId="Web-{84A5FF58-1B1A-E947-A6AB-3D3E63A18DD3}" dt="2022-04-21T22:23:27.196" v="1483"/>
          <ac:picMkLst>
            <pc:docMk/>
            <pc:sldMk cId="1838043992" sldId="256"/>
            <ac:picMk id="14" creationId="{E7AF61E1-B006-B23F-427F-5EDCFB05331D}"/>
          </ac:picMkLst>
        </pc:picChg>
      </pc:sldChg>
      <pc:sldChg chg="addSp delSp modSp">
        <pc:chgData name="Anchal Bansal" userId="S::abansal6@stevens.edu::e93096e9-a79b-4346-a4f8-b2da0f0cdd07" providerId="AD" clId="Web-{84A5FF58-1B1A-E947-A6AB-3D3E63A18DD3}" dt="2022-04-21T22:38:26.626" v="2238"/>
        <pc:sldMkLst>
          <pc:docMk/>
          <pc:sldMk cId="1962785935" sldId="257"/>
        </pc:sldMkLst>
        <pc:spChg chg="mod ord">
          <ac:chgData name="Anchal Bansal" userId="S::abansal6@stevens.edu::e93096e9-a79b-4346-a4f8-b2da0f0cdd07" providerId="AD" clId="Web-{84A5FF58-1B1A-E947-A6AB-3D3E63A18DD3}" dt="2022-04-21T22:38:26.626" v="2238"/>
          <ac:spMkLst>
            <pc:docMk/>
            <pc:sldMk cId="1962785935" sldId="257"/>
            <ac:spMk id="2" creationId="{22022F51-3140-A8C9-8C18-E6EA37BCD7C7}"/>
          </ac:spMkLst>
        </pc:spChg>
        <pc:spChg chg="mod ord">
          <ac:chgData name="Anchal Bansal" userId="S::abansal6@stevens.edu::e93096e9-a79b-4346-a4f8-b2da0f0cdd07" providerId="AD" clId="Web-{84A5FF58-1B1A-E947-A6AB-3D3E63A18DD3}" dt="2022-04-21T22:38:26.626" v="2238"/>
          <ac:spMkLst>
            <pc:docMk/>
            <pc:sldMk cId="1962785935" sldId="257"/>
            <ac:spMk id="4" creationId="{E66FB4A9-DF93-EA9D-DFA2-5D84416642B1}"/>
          </ac:spMkLst>
        </pc:spChg>
        <pc:spChg chg="mod ord">
          <ac:chgData name="Anchal Bansal" userId="S::abansal6@stevens.edu::e93096e9-a79b-4346-a4f8-b2da0f0cdd07" providerId="AD" clId="Web-{84A5FF58-1B1A-E947-A6AB-3D3E63A18DD3}" dt="2022-04-21T22:38:26.626" v="2238"/>
          <ac:spMkLst>
            <pc:docMk/>
            <pc:sldMk cId="1962785935" sldId="257"/>
            <ac:spMk id="10" creationId="{2FD081E2-42A5-400A-BA60-570662A4B332}"/>
          </ac:spMkLst>
        </pc:spChg>
        <pc:spChg chg="add mod">
          <ac:chgData name="Anchal Bansal" userId="S::abansal6@stevens.edu::e93096e9-a79b-4346-a4f8-b2da0f0cdd07" providerId="AD" clId="Web-{84A5FF58-1B1A-E947-A6AB-3D3E63A18DD3}" dt="2022-04-21T22:38:26.626" v="2238"/>
          <ac:spMkLst>
            <pc:docMk/>
            <pc:sldMk cId="1962785935" sldId="257"/>
            <ac:spMk id="14" creationId="{5CCC6527-3684-A2B8-6CA1-F246A289BF54}"/>
          </ac:spMkLst>
        </pc:spChg>
        <pc:spChg chg="mod">
          <ac:chgData name="Anchal Bansal" userId="S::abansal6@stevens.edu::e93096e9-a79b-4346-a4f8-b2da0f0cdd07" providerId="AD" clId="Web-{84A5FF58-1B1A-E947-A6AB-3D3E63A18DD3}" dt="2022-04-21T22:38:26.626" v="2238"/>
          <ac:spMkLst>
            <pc:docMk/>
            <pc:sldMk cId="1962785935" sldId="257"/>
            <ac:spMk id="15" creationId="{B8B00F9A-A2D2-934A-5A94-E51FEBE951BF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38:26.626" v="2238"/>
          <ac:spMkLst>
            <pc:docMk/>
            <pc:sldMk cId="1962785935" sldId="257"/>
            <ac:spMk id="19" creationId="{96918796-2918-40D6-BE3A-4600C47FCD42}"/>
          </ac:spMkLst>
        </pc:spChg>
        <pc:picChg chg="mod ord">
          <ac:chgData name="Anchal Bansal" userId="S::abansal6@stevens.edu::e93096e9-a79b-4346-a4f8-b2da0f0cdd07" providerId="AD" clId="Web-{84A5FF58-1B1A-E947-A6AB-3D3E63A18DD3}" dt="2022-04-21T22:38:26.626" v="2238"/>
          <ac:picMkLst>
            <pc:docMk/>
            <pc:sldMk cId="1962785935" sldId="257"/>
            <ac:picMk id="3" creationId="{C67A490C-B1AF-6BB0-DBCB-AF6FA6E49211}"/>
          </ac:picMkLst>
        </pc:picChg>
        <pc:picChg chg="add del mod">
          <ac:chgData name="Anchal Bansal" userId="S::abansal6@stevens.edu::e93096e9-a79b-4346-a4f8-b2da0f0cdd07" providerId="AD" clId="Web-{84A5FF58-1B1A-E947-A6AB-3D3E63A18DD3}" dt="2022-04-21T20:13:57.248" v="9"/>
          <ac:picMkLst>
            <pc:docMk/>
            <pc:sldMk cId="1962785935" sldId="257"/>
            <ac:picMk id="4" creationId="{06FC8A42-C8E2-4B0A-E46C-1D76247A0244}"/>
          </ac:picMkLst>
        </pc:picChg>
        <pc:picChg chg="del">
          <ac:chgData name="Anchal Bansal" userId="S::abansal6@stevens.edu::e93096e9-a79b-4346-a4f8-b2da0f0cdd07" providerId="AD" clId="Web-{84A5FF58-1B1A-E947-A6AB-3D3E63A18DD3}" dt="2022-04-21T20:12:40.762" v="0"/>
          <ac:picMkLst>
            <pc:docMk/>
            <pc:sldMk cId="1962785935" sldId="257"/>
            <ac:picMk id="6" creationId="{D4E43CD2-E36D-973D-1787-91D40EAAD242}"/>
          </ac:picMkLst>
        </pc:picChg>
        <pc:picChg chg="mod ord">
          <ac:chgData name="Anchal Bansal" userId="S::abansal6@stevens.edu::e93096e9-a79b-4346-a4f8-b2da0f0cdd07" providerId="AD" clId="Web-{84A5FF58-1B1A-E947-A6AB-3D3E63A18DD3}" dt="2022-04-21T22:38:26.626" v="2238"/>
          <ac:picMkLst>
            <pc:docMk/>
            <pc:sldMk cId="1962785935" sldId="257"/>
            <ac:picMk id="7" creationId="{2FE6820D-28AD-A863-8865-298FD789EC9F}"/>
          </ac:picMkLst>
        </pc:picChg>
        <pc:picChg chg="add del mod">
          <ac:chgData name="Anchal Bansal" userId="S::abansal6@stevens.edu::e93096e9-a79b-4346-a4f8-b2da0f0cdd07" providerId="AD" clId="Web-{84A5FF58-1B1A-E947-A6AB-3D3E63A18DD3}" dt="2022-04-21T20:13:06.763" v="4"/>
          <ac:picMkLst>
            <pc:docMk/>
            <pc:sldMk cId="1962785935" sldId="257"/>
            <ac:picMk id="11" creationId="{BCB9074F-9FDD-E0E3-32D0-F275F289DCAF}"/>
          </ac:picMkLst>
        </pc:picChg>
        <pc:picChg chg="add mod">
          <ac:chgData name="Anchal Bansal" userId="S::abansal6@stevens.edu::e93096e9-a79b-4346-a4f8-b2da0f0cdd07" providerId="AD" clId="Web-{84A5FF58-1B1A-E947-A6AB-3D3E63A18DD3}" dt="2022-04-21T22:38:26.626" v="2238"/>
          <ac:picMkLst>
            <pc:docMk/>
            <pc:sldMk cId="1962785935" sldId="257"/>
            <ac:picMk id="13" creationId="{EBC7A0F2-4444-611B-B1C8-472DE693B92B}"/>
          </ac:picMkLst>
        </pc:picChg>
        <pc:picChg chg="mod">
          <ac:chgData name="Anchal Bansal" userId="S::abansal6@stevens.edu::e93096e9-a79b-4346-a4f8-b2da0f0cdd07" providerId="AD" clId="Web-{84A5FF58-1B1A-E947-A6AB-3D3E63A18DD3}" dt="2022-04-21T22:38:26.626" v="2238"/>
          <ac:picMkLst>
            <pc:docMk/>
            <pc:sldMk cId="1962785935" sldId="257"/>
            <ac:picMk id="17" creationId="{27DF40E5-973C-2F9C-7572-762122C7792B}"/>
          </ac:picMkLst>
        </pc:picChg>
      </pc:sldChg>
      <pc:sldChg chg="addSp delSp modSp mod setBg">
        <pc:chgData name="Anchal Bansal" userId="S::abansal6@stevens.edu::e93096e9-a79b-4346-a4f8-b2da0f0cdd07" providerId="AD" clId="Web-{84A5FF58-1B1A-E947-A6AB-3D3E63A18DD3}" dt="2022-04-21T23:16:13.029" v="2243"/>
        <pc:sldMkLst>
          <pc:docMk/>
          <pc:sldMk cId="4184623050" sldId="258"/>
        </pc:sldMkLst>
        <pc:spChg chg="mod">
          <ac:chgData name="Anchal Bansal" userId="S::abansal6@stevens.edu::e93096e9-a79b-4346-a4f8-b2da0f0cdd07" providerId="AD" clId="Web-{84A5FF58-1B1A-E947-A6AB-3D3E63A18DD3}" dt="2022-04-21T22:25:28.215" v="1513"/>
          <ac:spMkLst>
            <pc:docMk/>
            <pc:sldMk cId="4184623050" sldId="258"/>
            <ac:spMk id="2" creationId="{4C03F1AB-F89E-D4B0-18E5-A753817D3AFE}"/>
          </ac:spMkLst>
        </pc:spChg>
        <pc:spChg chg="del mod">
          <ac:chgData name="Anchal Bansal" userId="S::abansal6@stevens.edu::e93096e9-a79b-4346-a4f8-b2da0f0cdd07" providerId="AD" clId="Web-{84A5FF58-1B1A-E947-A6AB-3D3E63A18DD3}" dt="2022-04-21T23:16:13.029" v="2243"/>
          <ac:spMkLst>
            <pc:docMk/>
            <pc:sldMk cId="4184623050" sldId="258"/>
            <ac:spMk id="3" creationId="{9893769B-B681-C8A8-76E6-CC3B597F7AED}"/>
          </ac:spMkLst>
        </pc:spChg>
        <pc:spChg chg="add">
          <ac:chgData name="Anchal Bansal" userId="S::abansal6@stevens.edu::e93096e9-a79b-4346-a4f8-b2da0f0cdd07" providerId="AD" clId="Web-{84A5FF58-1B1A-E947-A6AB-3D3E63A18DD3}" dt="2022-04-21T21:51:04.163" v="1215"/>
          <ac:spMkLst>
            <pc:docMk/>
            <pc:sldMk cId="4184623050" sldId="258"/>
            <ac:spMk id="8" creationId="{827B839B-9ADE-406B-8590-F1CAEDED45A1}"/>
          </ac:spMkLst>
        </pc:spChg>
        <pc:spChg chg="add">
          <ac:chgData name="Anchal Bansal" userId="S::abansal6@stevens.edu::e93096e9-a79b-4346-a4f8-b2da0f0cdd07" providerId="AD" clId="Web-{84A5FF58-1B1A-E947-A6AB-3D3E63A18DD3}" dt="2022-04-21T21:51:04.163" v="1215"/>
          <ac:spMkLst>
            <pc:docMk/>
            <pc:sldMk cId="4184623050" sldId="258"/>
            <ac:spMk id="10" creationId="{CFE45BF0-46DB-408C-B5F7-7B11716805D4}"/>
          </ac:spMkLst>
        </pc:spChg>
        <pc:spChg chg="add">
          <ac:chgData name="Anchal Bansal" userId="S::abansal6@stevens.edu::e93096e9-a79b-4346-a4f8-b2da0f0cdd07" providerId="AD" clId="Web-{84A5FF58-1B1A-E947-A6AB-3D3E63A18DD3}" dt="2022-04-21T21:51:04.163" v="1215"/>
          <ac:spMkLst>
            <pc:docMk/>
            <pc:sldMk cId="4184623050" sldId="258"/>
            <ac:spMk id="12" creationId="{2AEBC8F2-97B1-41B4-93F1-2D289E197FBA}"/>
          </ac:spMkLst>
        </pc:spChg>
        <pc:spChg chg="add">
          <ac:chgData name="Anchal Bansal" userId="S::abansal6@stevens.edu::e93096e9-a79b-4346-a4f8-b2da0f0cdd07" providerId="AD" clId="Web-{84A5FF58-1B1A-E947-A6AB-3D3E63A18DD3}" dt="2022-04-21T21:51:04.163" v="1215"/>
          <ac:spMkLst>
            <pc:docMk/>
            <pc:sldMk cId="4184623050" sldId="258"/>
            <ac:spMk id="14" creationId="{472E3A19-F5D5-48FC-BB9C-48C2F68F598B}"/>
          </ac:spMkLst>
        </pc:spChg>
        <pc:spChg chg="add">
          <ac:chgData name="Anchal Bansal" userId="S::abansal6@stevens.edu::e93096e9-a79b-4346-a4f8-b2da0f0cdd07" providerId="AD" clId="Web-{84A5FF58-1B1A-E947-A6AB-3D3E63A18DD3}" dt="2022-04-21T21:51:04.163" v="1215"/>
          <ac:spMkLst>
            <pc:docMk/>
            <pc:sldMk cId="4184623050" sldId="258"/>
            <ac:spMk id="16" creationId="{7A62E32F-BB65-43A8-8EB5-92346890E549}"/>
          </ac:spMkLst>
        </pc:spChg>
        <pc:spChg chg="add">
          <ac:chgData name="Anchal Bansal" userId="S::abansal6@stevens.edu::e93096e9-a79b-4346-a4f8-b2da0f0cdd07" providerId="AD" clId="Web-{84A5FF58-1B1A-E947-A6AB-3D3E63A18DD3}" dt="2022-04-21T21:51:04.163" v="1215"/>
          <ac:spMkLst>
            <pc:docMk/>
            <pc:sldMk cId="4184623050" sldId="258"/>
            <ac:spMk id="18" creationId="{14E91B64-9FCC-451E-AFB4-A827D6329367}"/>
          </ac:spMkLst>
        </pc:spChg>
        <pc:spChg chg="del">
          <ac:chgData name="Anchal Bansal" userId="S::abansal6@stevens.edu::e93096e9-a79b-4346-a4f8-b2da0f0cdd07" providerId="AD" clId="Web-{84A5FF58-1B1A-E947-A6AB-3D3E63A18DD3}" dt="2022-04-21T22:25:28.215" v="1513"/>
          <ac:spMkLst>
            <pc:docMk/>
            <pc:sldMk cId="4184623050" sldId="258"/>
            <ac:spMk id="23" creationId="{100EDD19-6802-4EC3-95CE-CFFAB042CFD6}"/>
          </ac:spMkLst>
        </pc:spChg>
        <pc:spChg chg="del">
          <ac:chgData name="Anchal Bansal" userId="S::abansal6@stevens.edu::e93096e9-a79b-4346-a4f8-b2da0f0cdd07" providerId="AD" clId="Web-{84A5FF58-1B1A-E947-A6AB-3D3E63A18DD3}" dt="2022-04-21T22:25:28.215" v="1513"/>
          <ac:spMkLst>
            <pc:docMk/>
            <pc:sldMk cId="4184623050" sldId="258"/>
            <ac:spMk id="25" creationId="{DB17E863-922E-4C26-BD64-E8FD41D28661}"/>
          </ac:spMkLst>
        </pc:spChg>
        <pc:spChg chg="add">
          <ac:chgData name="Anchal Bansal" userId="S::abansal6@stevens.edu::e93096e9-a79b-4346-a4f8-b2da0f0cdd07" providerId="AD" clId="Web-{84A5FF58-1B1A-E947-A6AB-3D3E63A18DD3}" dt="2022-04-21T22:25:28.215" v="1513"/>
          <ac:spMkLst>
            <pc:docMk/>
            <pc:sldMk cId="4184623050" sldId="258"/>
            <ac:spMk id="30" creationId="{827B839B-9ADE-406B-8590-F1CAEDED45A1}"/>
          </ac:spMkLst>
        </pc:spChg>
        <pc:spChg chg="add">
          <ac:chgData name="Anchal Bansal" userId="S::abansal6@stevens.edu::e93096e9-a79b-4346-a4f8-b2da0f0cdd07" providerId="AD" clId="Web-{84A5FF58-1B1A-E947-A6AB-3D3E63A18DD3}" dt="2022-04-21T22:25:28.215" v="1513"/>
          <ac:spMkLst>
            <pc:docMk/>
            <pc:sldMk cId="4184623050" sldId="258"/>
            <ac:spMk id="32" creationId="{CFE45BF0-46DB-408C-B5F7-7B11716805D4}"/>
          </ac:spMkLst>
        </pc:spChg>
        <pc:spChg chg="add">
          <ac:chgData name="Anchal Bansal" userId="S::abansal6@stevens.edu::e93096e9-a79b-4346-a4f8-b2da0f0cdd07" providerId="AD" clId="Web-{84A5FF58-1B1A-E947-A6AB-3D3E63A18DD3}" dt="2022-04-21T22:25:28.215" v="1513"/>
          <ac:spMkLst>
            <pc:docMk/>
            <pc:sldMk cId="4184623050" sldId="258"/>
            <ac:spMk id="34" creationId="{2AEBC8F2-97B1-41B4-93F1-2D289E197FBA}"/>
          </ac:spMkLst>
        </pc:spChg>
        <pc:spChg chg="add">
          <ac:chgData name="Anchal Bansal" userId="S::abansal6@stevens.edu::e93096e9-a79b-4346-a4f8-b2da0f0cdd07" providerId="AD" clId="Web-{84A5FF58-1B1A-E947-A6AB-3D3E63A18DD3}" dt="2022-04-21T22:25:28.215" v="1513"/>
          <ac:spMkLst>
            <pc:docMk/>
            <pc:sldMk cId="4184623050" sldId="258"/>
            <ac:spMk id="36" creationId="{472E3A19-F5D5-48FC-BB9C-48C2F68F598B}"/>
          </ac:spMkLst>
        </pc:spChg>
        <pc:spChg chg="add">
          <ac:chgData name="Anchal Bansal" userId="S::abansal6@stevens.edu::e93096e9-a79b-4346-a4f8-b2da0f0cdd07" providerId="AD" clId="Web-{84A5FF58-1B1A-E947-A6AB-3D3E63A18DD3}" dt="2022-04-21T22:25:28.215" v="1513"/>
          <ac:spMkLst>
            <pc:docMk/>
            <pc:sldMk cId="4184623050" sldId="258"/>
            <ac:spMk id="38" creationId="{7A62E32F-BB65-43A8-8EB5-92346890E549}"/>
          </ac:spMkLst>
        </pc:spChg>
        <pc:spChg chg="add">
          <ac:chgData name="Anchal Bansal" userId="S::abansal6@stevens.edu::e93096e9-a79b-4346-a4f8-b2da0f0cdd07" providerId="AD" clId="Web-{84A5FF58-1B1A-E947-A6AB-3D3E63A18DD3}" dt="2022-04-21T22:25:28.215" v="1513"/>
          <ac:spMkLst>
            <pc:docMk/>
            <pc:sldMk cId="4184623050" sldId="258"/>
            <ac:spMk id="40" creationId="{14E91B64-9FCC-451E-AFB4-A827D6329367}"/>
          </ac:spMkLst>
        </pc:spChg>
      </pc:sldChg>
      <pc:sldChg chg="addSp delSp modSp mod setBg">
        <pc:chgData name="Anchal Bansal" userId="S::abansal6@stevens.edu::e93096e9-a79b-4346-a4f8-b2da0f0cdd07" providerId="AD" clId="Web-{84A5FF58-1B1A-E947-A6AB-3D3E63A18DD3}" dt="2022-04-21T23:23:40.214" v="2287"/>
        <pc:sldMkLst>
          <pc:docMk/>
          <pc:sldMk cId="3669869345" sldId="259"/>
        </pc:sldMkLst>
        <pc:spChg chg="mod">
          <ac:chgData name="Anchal Bansal" userId="S::abansal6@stevens.edu::e93096e9-a79b-4346-a4f8-b2da0f0cdd07" providerId="AD" clId="Web-{84A5FF58-1B1A-E947-A6AB-3D3E63A18DD3}" dt="2022-04-21T22:39:01.252" v="2239"/>
          <ac:spMkLst>
            <pc:docMk/>
            <pc:sldMk cId="3669869345" sldId="259"/>
            <ac:spMk id="2" creationId="{D271BC6F-098F-9E12-CB9A-EC7FBF317F99}"/>
          </ac:spMkLst>
        </pc:spChg>
        <pc:spChg chg="add">
          <ac:chgData name="Anchal Bansal" userId="S::abansal6@stevens.edu::e93096e9-a79b-4346-a4f8-b2da0f0cdd07" providerId="AD" clId="Web-{84A5FF58-1B1A-E947-A6AB-3D3E63A18DD3}" dt="2022-04-21T22:39:01.252" v="2239"/>
          <ac:spMkLst>
            <pc:docMk/>
            <pc:sldMk cId="3669869345" sldId="259"/>
            <ac:spMk id="7" creationId="{DD38EE57-B708-47C9-A4A4-E25F09FAB029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51:38.711" v="1219"/>
          <ac:spMkLst>
            <pc:docMk/>
            <pc:sldMk cId="3669869345" sldId="259"/>
            <ac:spMk id="10" creationId="{DD38EE57-B708-47C9-A4A4-E25F09FAB029}"/>
          </ac:spMkLst>
        </pc:spChg>
        <pc:grpChg chg="add">
          <ac:chgData name="Anchal Bansal" userId="S::abansal6@stevens.edu::e93096e9-a79b-4346-a4f8-b2da0f0cdd07" providerId="AD" clId="Web-{84A5FF58-1B1A-E947-A6AB-3D3E63A18DD3}" dt="2022-04-21T22:39:01.252" v="2239"/>
          <ac:grpSpMkLst>
            <pc:docMk/>
            <pc:sldMk cId="3669869345" sldId="259"/>
            <ac:grpSpMk id="8" creationId="{57A28182-58A5-4DBB-8F64-BD944BCA8154}"/>
          </ac:grpSpMkLst>
        </pc:grpChg>
        <pc:grpChg chg="add del">
          <ac:chgData name="Anchal Bansal" userId="S::abansal6@stevens.edu::e93096e9-a79b-4346-a4f8-b2da0f0cdd07" providerId="AD" clId="Web-{84A5FF58-1B1A-E947-A6AB-3D3E63A18DD3}" dt="2022-04-21T21:51:38.711" v="1219"/>
          <ac:grpSpMkLst>
            <pc:docMk/>
            <pc:sldMk cId="3669869345" sldId="259"/>
            <ac:grpSpMk id="12" creationId="{57A28182-58A5-4DBB-8F64-BD944BCA8154}"/>
          </ac:grpSpMkLst>
        </pc:grpChg>
        <pc:graphicFrameChg chg="mod modGraphic">
          <ac:chgData name="Anchal Bansal" userId="S::abansal6@stevens.edu::e93096e9-a79b-4346-a4f8-b2da0f0cdd07" providerId="AD" clId="Web-{84A5FF58-1B1A-E947-A6AB-3D3E63A18DD3}" dt="2022-04-21T23:23:40.214" v="2287"/>
          <ac:graphicFrameMkLst>
            <pc:docMk/>
            <pc:sldMk cId="3669869345" sldId="259"/>
            <ac:graphicFrameMk id="5" creationId="{A9892866-BCDE-AA97-19D2-458BD4528630}"/>
          </ac:graphicFrameMkLst>
        </pc:graphicFrameChg>
      </pc:sldChg>
      <pc:sldChg chg="addSp delSp modSp mod setBg">
        <pc:chgData name="Anchal Bansal" userId="S::abansal6@stevens.edu::e93096e9-a79b-4346-a4f8-b2da0f0cdd07" providerId="AD" clId="Web-{84A5FF58-1B1A-E947-A6AB-3D3E63A18DD3}" dt="2022-04-21T22:34:15.056" v="1992"/>
        <pc:sldMkLst>
          <pc:docMk/>
          <pc:sldMk cId="2151209767" sldId="260"/>
        </pc:sldMkLst>
        <pc:spChg chg="mod">
          <ac:chgData name="Anchal Bansal" userId="S::abansal6@stevens.edu::e93096e9-a79b-4346-a4f8-b2da0f0cdd07" providerId="AD" clId="Web-{84A5FF58-1B1A-E947-A6AB-3D3E63A18DD3}" dt="2022-04-21T21:51:49.289" v="1224"/>
          <ac:spMkLst>
            <pc:docMk/>
            <pc:sldMk cId="2151209767" sldId="260"/>
            <ac:spMk id="2" creationId="{E5A1FF74-8C29-738E-AF1C-62DFFDC71885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51:47.086" v="1221"/>
          <ac:spMkLst>
            <pc:docMk/>
            <pc:sldMk cId="2151209767" sldId="260"/>
            <ac:spMk id="9" creationId="{1BE4F293-0A40-4AA3-8747-1C7D9F3EEABB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51:49.258" v="1223"/>
          <ac:spMkLst>
            <pc:docMk/>
            <pc:sldMk cId="2151209767" sldId="260"/>
            <ac:spMk id="18" creationId="{1BE4F293-0A40-4AA3-8747-1C7D9F3EEABB}"/>
          </ac:spMkLst>
        </pc:spChg>
        <pc:spChg chg="add">
          <ac:chgData name="Anchal Bansal" userId="S::abansal6@stevens.edu::e93096e9-a79b-4346-a4f8-b2da0f0cdd07" providerId="AD" clId="Web-{84A5FF58-1B1A-E947-A6AB-3D3E63A18DD3}" dt="2022-04-21T21:51:49.289" v="1224"/>
          <ac:spMkLst>
            <pc:docMk/>
            <pc:sldMk cId="2151209767" sldId="260"/>
            <ac:spMk id="21" creationId="{1BE4F293-0A40-4AA3-8747-1C7D9F3EEABB}"/>
          </ac:spMkLst>
        </pc:spChg>
        <pc:grpChg chg="add del">
          <ac:chgData name="Anchal Bansal" userId="S::abansal6@stevens.edu::e93096e9-a79b-4346-a4f8-b2da0f0cdd07" providerId="AD" clId="Web-{84A5FF58-1B1A-E947-A6AB-3D3E63A18DD3}" dt="2022-04-21T21:51:47.086" v="1221"/>
          <ac:grpSpMkLst>
            <pc:docMk/>
            <pc:sldMk cId="2151209767" sldId="260"/>
            <ac:grpSpMk id="11" creationId="{5D1CC8B8-2CD1-45F6-9CED-CA310400222D}"/>
          </ac:grpSpMkLst>
        </pc:grpChg>
        <pc:grpChg chg="add del">
          <ac:chgData name="Anchal Bansal" userId="S::abansal6@stevens.edu::e93096e9-a79b-4346-a4f8-b2da0f0cdd07" providerId="AD" clId="Web-{84A5FF58-1B1A-E947-A6AB-3D3E63A18DD3}" dt="2022-04-21T21:51:49.258" v="1223"/>
          <ac:grpSpMkLst>
            <pc:docMk/>
            <pc:sldMk cId="2151209767" sldId="260"/>
            <ac:grpSpMk id="19" creationId="{5D1CC8B8-2CD1-45F6-9CED-CA310400222D}"/>
          </ac:grpSpMkLst>
        </pc:grpChg>
        <pc:grpChg chg="add">
          <ac:chgData name="Anchal Bansal" userId="S::abansal6@stevens.edu::e93096e9-a79b-4346-a4f8-b2da0f0cdd07" providerId="AD" clId="Web-{84A5FF58-1B1A-E947-A6AB-3D3E63A18DD3}" dt="2022-04-21T21:51:49.289" v="1224"/>
          <ac:grpSpMkLst>
            <pc:docMk/>
            <pc:sldMk cId="2151209767" sldId="260"/>
            <ac:grpSpMk id="22" creationId="{5D1CC8B8-2CD1-45F6-9CED-CA310400222D}"/>
          </ac:grpSpMkLst>
        </pc:grpChg>
        <pc:graphicFrameChg chg="mod modGraphic">
          <ac:chgData name="Anchal Bansal" userId="S::abansal6@stevens.edu::e93096e9-a79b-4346-a4f8-b2da0f0cdd07" providerId="AD" clId="Web-{84A5FF58-1B1A-E947-A6AB-3D3E63A18DD3}" dt="2022-04-21T22:34:15.056" v="1992"/>
          <ac:graphicFrameMkLst>
            <pc:docMk/>
            <pc:sldMk cId="2151209767" sldId="260"/>
            <ac:graphicFrameMk id="4" creationId="{C0034854-049C-F2A8-70A5-3D9F1FEBD0CA}"/>
          </ac:graphicFrameMkLst>
        </pc:graphicFrameChg>
      </pc:sldChg>
      <pc:sldChg chg="addSp delSp modSp mod setBg">
        <pc:chgData name="Anchal Bansal" userId="S::abansal6@stevens.edu::e93096e9-a79b-4346-a4f8-b2da0f0cdd07" providerId="AD" clId="Web-{84A5FF58-1B1A-E947-A6AB-3D3E63A18DD3}" dt="2022-04-21T21:57:35.126" v="1290"/>
        <pc:sldMkLst>
          <pc:docMk/>
          <pc:sldMk cId="1718581763" sldId="261"/>
        </pc:sldMkLst>
        <pc:spChg chg="mod">
          <ac:chgData name="Anchal Bansal" userId="S::abansal6@stevens.edu::e93096e9-a79b-4346-a4f8-b2da0f0cdd07" providerId="AD" clId="Web-{84A5FF58-1B1A-E947-A6AB-3D3E63A18DD3}" dt="2022-04-21T21:57:35.126" v="1290"/>
          <ac:spMkLst>
            <pc:docMk/>
            <pc:sldMk cId="1718581763" sldId="261"/>
            <ac:spMk id="2" creationId="{4E36E8BC-BDAF-F241-473E-97799F62473E}"/>
          </ac:spMkLst>
        </pc:spChg>
        <pc:spChg chg="mod">
          <ac:chgData name="Anchal Bansal" userId="S::abansal6@stevens.edu::e93096e9-a79b-4346-a4f8-b2da0f0cdd07" providerId="AD" clId="Web-{84A5FF58-1B1A-E947-A6AB-3D3E63A18DD3}" dt="2022-04-21T21:57:35.126" v="1290"/>
          <ac:spMkLst>
            <pc:docMk/>
            <pc:sldMk cId="1718581763" sldId="261"/>
            <ac:spMk id="3" creationId="{A925CA1E-93ED-7BB9-2984-2682D7484EF6}"/>
          </ac:spMkLst>
        </pc:spChg>
        <pc:spChg chg="add del mod">
          <ac:chgData name="Anchal Bansal" userId="S::abansal6@stevens.edu::e93096e9-a79b-4346-a4f8-b2da0f0cdd07" providerId="AD" clId="Web-{84A5FF58-1B1A-E947-A6AB-3D3E63A18DD3}" dt="2022-04-21T20:58:32.005" v="208"/>
          <ac:spMkLst>
            <pc:docMk/>
            <pc:sldMk cId="1718581763" sldId="261"/>
            <ac:spMk id="4" creationId="{BE4686F3-F73E-06C8-32C8-6CABC4EA4067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05:48.813" v="458"/>
          <ac:spMkLst>
            <pc:docMk/>
            <pc:sldMk cId="1718581763" sldId="261"/>
            <ac:spMk id="10" creationId="{2B97F24A-32CE-4C1C-A50D-3016B394DCFB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05:48.813" v="458"/>
          <ac:spMkLst>
            <pc:docMk/>
            <pc:sldMk cId="1718581763" sldId="261"/>
            <ac:spMk id="12" creationId="{CD8B4F24-440B-49E9-B85D-733523DC064B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57:35.126" v="1290"/>
          <ac:spMkLst>
            <pc:docMk/>
            <pc:sldMk cId="1718581763" sldId="261"/>
            <ac:spMk id="14" creationId="{46F7435D-E3DB-47B1-BA61-B00ACC83A9DE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57:35.126" v="1290"/>
          <ac:spMkLst>
            <pc:docMk/>
            <pc:sldMk cId="1718581763" sldId="261"/>
            <ac:spMk id="15" creationId="{F263A0B5-F8C4-4116-809F-78A768EA79A6}"/>
          </ac:spMkLst>
        </pc:spChg>
        <pc:spChg chg="add">
          <ac:chgData name="Anchal Bansal" userId="S::abansal6@stevens.edu::e93096e9-a79b-4346-a4f8-b2da0f0cdd07" providerId="AD" clId="Web-{84A5FF58-1B1A-E947-A6AB-3D3E63A18DD3}" dt="2022-04-21T21:57:35.126" v="1290"/>
          <ac:spMkLst>
            <pc:docMk/>
            <pc:sldMk cId="1718581763" sldId="261"/>
            <ac:spMk id="20" creationId="{DD38EE57-B708-47C9-A4A4-E25F09FAB029}"/>
          </ac:spMkLst>
        </pc:spChg>
        <pc:grpChg chg="add">
          <ac:chgData name="Anchal Bansal" userId="S::abansal6@stevens.edu::e93096e9-a79b-4346-a4f8-b2da0f0cdd07" providerId="AD" clId="Web-{84A5FF58-1B1A-E947-A6AB-3D3E63A18DD3}" dt="2022-04-21T21:57:35.126" v="1290"/>
          <ac:grpSpMkLst>
            <pc:docMk/>
            <pc:sldMk cId="1718581763" sldId="261"/>
            <ac:grpSpMk id="22" creationId="{57A28182-58A5-4DBB-8F64-BD944BCA8154}"/>
          </ac:grpSpMkLst>
        </pc:grpChg>
        <pc:picChg chg="add mod">
          <ac:chgData name="Anchal Bansal" userId="S::abansal6@stevens.edu::e93096e9-a79b-4346-a4f8-b2da0f0cdd07" providerId="AD" clId="Web-{84A5FF58-1B1A-E947-A6AB-3D3E63A18DD3}" dt="2022-04-21T21:57:35.126" v="1290"/>
          <ac:picMkLst>
            <pc:docMk/>
            <pc:sldMk cId="1718581763" sldId="261"/>
            <ac:picMk id="5" creationId="{3D4E14F6-0C8B-B01C-E02B-A5AD8C475604}"/>
          </ac:picMkLst>
        </pc:picChg>
      </pc:sldChg>
      <pc:sldChg chg="addSp delSp modSp">
        <pc:chgData name="Anchal Bansal" userId="S::abansal6@stevens.edu::e93096e9-a79b-4346-a4f8-b2da0f0cdd07" providerId="AD" clId="Web-{84A5FF58-1B1A-E947-A6AB-3D3E63A18DD3}" dt="2022-04-21T22:02:18.789" v="1327"/>
        <pc:sldMkLst>
          <pc:docMk/>
          <pc:sldMk cId="445435954" sldId="262"/>
        </pc:sldMkLst>
        <pc:spChg chg="mod">
          <ac:chgData name="Anchal Bansal" userId="S::abansal6@stevens.edu::e93096e9-a79b-4346-a4f8-b2da0f0cdd07" providerId="AD" clId="Web-{84A5FF58-1B1A-E947-A6AB-3D3E63A18DD3}" dt="2022-04-21T22:02:18.789" v="1327"/>
          <ac:spMkLst>
            <pc:docMk/>
            <pc:sldMk cId="445435954" sldId="262"/>
            <ac:spMk id="2" creationId="{80D09B0C-0829-4109-1433-735628CCCB6A}"/>
          </ac:spMkLst>
        </pc:spChg>
        <pc:spChg chg="mod">
          <ac:chgData name="Anchal Bansal" userId="S::abansal6@stevens.edu::e93096e9-a79b-4346-a4f8-b2da0f0cdd07" providerId="AD" clId="Web-{84A5FF58-1B1A-E947-A6AB-3D3E63A18DD3}" dt="2022-04-21T22:02:18.789" v="1327"/>
          <ac:spMkLst>
            <pc:docMk/>
            <pc:sldMk cId="445435954" sldId="262"/>
            <ac:spMk id="10" creationId="{9A92649B-35AF-B467-BA9D-FB9D6E5BE72D}"/>
          </ac:spMkLst>
        </pc:spChg>
        <pc:spChg chg="del">
          <ac:chgData name="Anchal Bansal" userId="S::abansal6@stevens.edu::e93096e9-a79b-4346-a4f8-b2da0f0cdd07" providerId="AD" clId="Web-{84A5FF58-1B1A-E947-A6AB-3D3E63A18DD3}" dt="2022-04-21T22:02:18.789" v="1327"/>
          <ac:spMkLst>
            <pc:docMk/>
            <pc:sldMk cId="445435954" sldId="262"/>
            <ac:spMk id="29" creationId="{743AA782-23D1-4521-8CAD-47662984AA08}"/>
          </ac:spMkLst>
        </pc:spChg>
        <pc:spChg chg="del">
          <ac:chgData name="Anchal Bansal" userId="S::abansal6@stevens.edu::e93096e9-a79b-4346-a4f8-b2da0f0cdd07" providerId="AD" clId="Web-{84A5FF58-1B1A-E947-A6AB-3D3E63A18DD3}" dt="2022-04-21T22:02:18.789" v="1327"/>
          <ac:spMkLst>
            <pc:docMk/>
            <pc:sldMk cId="445435954" sldId="262"/>
            <ac:spMk id="30" creationId="{650D18FE-0824-4A46-B22C-A86B52E5780A}"/>
          </ac:spMkLst>
        </pc:spChg>
        <pc:spChg chg="add">
          <ac:chgData name="Anchal Bansal" userId="S::abansal6@stevens.edu::e93096e9-a79b-4346-a4f8-b2da0f0cdd07" providerId="AD" clId="Web-{84A5FF58-1B1A-E947-A6AB-3D3E63A18DD3}" dt="2022-04-21T22:02:18.789" v="1327"/>
          <ac:spMkLst>
            <pc:docMk/>
            <pc:sldMk cId="445435954" sldId="262"/>
            <ac:spMk id="35" creationId="{DD38EE57-B708-47C9-A4A4-E25F09FAB029}"/>
          </ac:spMkLst>
        </pc:spChg>
        <pc:grpChg chg="add">
          <ac:chgData name="Anchal Bansal" userId="S::abansal6@stevens.edu::e93096e9-a79b-4346-a4f8-b2da0f0cdd07" providerId="AD" clId="Web-{84A5FF58-1B1A-E947-A6AB-3D3E63A18DD3}" dt="2022-04-21T22:02:18.789" v="1327"/>
          <ac:grpSpMkLst>
            <pc:docMk/>
            <pc:sldMk cId="445435954" sldId="262"/>
            <ac:grpSpMk id="37" creationId="{57A28182-58A5-4DBB-8F64-BD944BCA8154}"/>
          </ac:grpSpMkLst>
        </pc:grpChg>
        <pc:picChg chg="mod">
          <ac:chgData name="Anchal Bansal" userId="S::abansal6@stevens.edu::e93096e9-a79b-4346-a4f8-b2da0f0cdd07" providerId="AD" clId="Web-{84A5FF58-1B1A-E947-A6AB-3D3E63A18DD3}" dt="2022-04-21T22:02:18.789" v="1327"/>
          <ac:picMkLst>
            <pc:docMk/>
            <pc:sldMk cId="445435954" sldId="262"/>
            <ac:picMk id="11" creationId="{30CC2A1A-3F65-A06F-6C5E-D4E79F6FED6B}"/>
          </ac:picMkLst>
        </pc:picChg>
      </pc:sldChg>
      <pc:sldChg chg="addSp delSp modSp del mod setBg">
        <pc:chgData name="Anchal Bansal" userId="S::abansal6@stevens.edu::e93096e9-a79b-4346-a4f8-b2da0f0cdd07" providerId="AD" clId="Web-{84A5FF58-1B1A-E947-A6AB-3D3E63A18DD3}" dt="2022-04-21T23:27:24.846" v="2308"/>
        <pc:sldMkLst>
          <pc:docMk/>
          <pc:sldMk cId="1659116661" sldId="263"/>
        </pc:sldMkLst>
        <pc:spChg chg="mod">
          <ac:chgData name="Anchal Bansal" userId="S::abansal6@stevens.edu::e93096e9-a79b-4346-a4f8-b2da0f0cdd07" providerId="AD" clId="Web-{84A5FF58-1B1A-E947-A6AB-3D3E63A18DD3}" dt="2022-04-21T21:58:12.361" v="1291"/>
          <ac:spMkLst>
            <pc:docMk/>
            <pc:sldMk cId="1659116661" sldId="263"/>
            <ac:spMk id="2" creationId="{FB5421E5-E86F-5EEE-53F4-09F4A69D5DD1}"/>
          </ac:spMkLst>
        </pc:spChg>
        <pc:spChg chg="del mod">
          <ac:chgData name="Anchal Bansal" userId="S::abansal6@stevens.edu::e93096e9-a79b-4346-a4f8-b2da0f0cdd07" providerId="AD" clId="Web-{84A5FF58-1B1A-E947-A6AB-3D3E63A18DD3}" dt="2022-04-21T21:28:17.597" v="1046"/>
          <ac:spMkLst>
            <pc:docMk/>
            <pc:sldMk cId="1659116661" sldId="263"/>
            <ac:spMk id="3" creationId="{98247DF7-46CD-B76F-BFF1-4A61EDA7C2A9}"/>
          </ac:spMkLst>
        </pc:spChg>
        <pc:spChg chg="mod">
          <ac:chgData name="Anchal Bansal" userId="S::abansal6@stevens.edu::e93096e9-a79b-4346-a4f8-b2da0f0cdd07" providerId="AD" clId="Web-{84A5FF58-1B1A-E947-A6AB-3D3E63A18DD3}" dt="2022-04-21T21:58:12.361" v="1291"/>
          <ac:spMkLst>
            <pc:docMk/>
            <pc:sldMk cId="1659116661" sldId="263"/>
            <ac:spMk id="4" creationId="{766AA1DD-304F-4242-38C4-F1B595E63EC2}"/>
          </ac:spMkLst>
        </pc:spChg>
        <pc:spChg chg="mod">
          <ac:chgData name="Anchal Bansal" userId="S::abansal6@stevens.edu::e93096e9-a79b-4346-a4f8-b2da0f0cdd07" providerId="AD" clId="Web-{84A5FF58-1B1A-E947-A6AB-3D3E63A18DD3}" dt="2022-04-21T21:58:12.361" v="1291"/>
          <ac:spMkLst>
            <pc:docMk/>
            <pc:sldMk cId="1659116661" sldId="263"/>
            <ac:spMk id="12" creationId="{CF4909EC-54EE-31CE-7312-8DA6F8E0D340}"/>
          </ac:spMkLst>
        </pc:spChg>
        <pc:spChg chg="mod">
          <ac:chgData name="Anchal Bansal" userId="S::abansal6@stevens.edu::e93096e9-a79b-4346-a4f8-b2da0f0cdd07" providerId="AD" clId="Web-{84A5FF58-1B1A-E947-A6AB-3D3E63A18DD3}" dt="2022-04-21T21:58:12.361" v="1291"/>
          <ac:spMkLst>
            <pc:docMk/>
            <pc:sldMk cId="1659116661" sldId="263"/>
            <ac:spMk id="13" creationId="{13CB1D43-873B-293F-3AF6-09D40061B5A7}"/>
          </ac:spMkLst>
        </pc:spChg>
        <pc:spChg chg="mod">
          <ac:chgData name="Anchal Bansal" userId="S::abansal6@stevens.edu::e93096e9-a79b-4346-a4f8-b2da0f0cdd07" providerId="AD" clId="Web-{84A5FF58-1B1A-E947-A6AB-3D3E63A18DD3}" dt="2022-04-21T21:58:12.361" v="1291"/>
          <ac:spMkLst>
            <pc:docMk/>
            <pc:sldMk cId="1659116661" sldId="263"/>
            <ac:spMk id="14" creationId="{C25DD262-C8D4-4465-8FF2-ACFFAF53856F}"/>
          </ac:spMkLst>
        </pc:spChg>
        <pc:spChg chg="del">
          <ac:chgData name="Anchal Bansal" userId="S::abansal6@stevens.edu::e93096e9-a79b-4346-a4f8-b2da0f0cdd07" providerId="AD" clId="Web-{84A5FF58-1B1A-E947-A6AB-3D3E63A18DD3}" dt="2022-04-21T21:58:12.361" v="1291"/>
          <ac:spMkLst>
            <pc:docMk/>
            <pc:sldMk cId="1659116661" sldId="263"/>
            <ac:spMk id="29" creationId="{0D614406-135F-4875-9C87-53822CB19ABB}"/>
          </ac:spMkLst>
        </pc:spChg>
        <pc:spChg chg="add">
          <ac:chgData name="Anchal Bansal" userId="S::abansal6@stevens.edu::e93096e9-a79b-4346-a4f8-b2da0f0cdd07" providerId="AD" clId="Web-{84A5FF58-1B1A-E947-A6AB-3D3E63A18DD3}" dt="2022-04-21T21:58:12.361" v="1291"/>
          <ac:spMkLst>
            <pc:docMk/>
            <pc:sldMk cId="1659116661" sldId="263"/>
            <ac:spMk id="35" creationId="{D12DDE76-C203-4047-9998-63900085B5E8}"/>
          </ac:spMkLst>
        </pc:spChg>
        <pc:cxnChg chg="del">
          <ac:chgData name="Anchal Bansal" userId="S::abansal6@stevens.edu::e93096e9-a79b-4346-a4f8-b2da0f0cdd07" providerId="AD" clId="Web-{84A5FF58-1B1A-E947-A6AB-3D3E63A18DD3}" dt="2022-04-21T21:58:12.361" v="1291"/>
          <ac:cxnSpMkLst>
            <pc:docMk/>
            <pc:sldMk cId="1659116661" sldId="263"/>
            <ac:cxnSpMk id="30" creationId="{C6C21149-7D17-44C2-AFB6-4D931DC55FB1}"/>
          </ac:cxnSpMkLst>
        </pc:cxnChg>
      </pc:sldChg>
      <pc:sldChg chg="addSp modSp del ord">
        <pc:chgData name="Anchal Bansal" userId="S::abansal6@stevens.edu::e93096e9-a79b-4346-a4f8-b2da0f0cdd07" providerId="AD" clId="Web-{84A5FF58-1B1A-E947-A6AB-3D3E63A18DD3}" dt="2022-04-21T22:07:52.642" v="1339"/>
        <pc:sldMkLst>
          <pc:docMk/>
          <pc:sldMk cId="2336799889" sldId="264"/>
        </pc:sldMkLst>
        <pc:spChg chg="mod">
          <ac:chgData name="Anchal Bansal" userId="S::abansal6@stevens.edu::e93096e9-a79b-4346-a4f8-b2da0f0cdd07" providerId="AD" clId="Web-{84A5FF58-1B1A-E947-A6AB-3D3E63A18DD3}" dt="2022-04-21T22:06:14.420" v="1336"/>
          <ac:spMkLst>
            <pc:docMk/>
            <pc:sldMk cId="2336799889" sldId="264"/>
            <ac:spMk id="2" creationId="{5C49D6C0-DF68-251F-9377-73B333133FAD}"/>
          </ac:spMkLst>
        </pc:spChg>
        <pc:spChg chg="add">
          <ac:chgData name="Anchal Bansal" userId="S::abansal6@stevens.edu::e93096e9-a79b-4346-a4f8-b2da0f0cdd07" providerId="AD" clId="Web-{84A5FF58-1B1A-E947-A6AB-3D3E63A18DD3}" dt="2022-04-21T22:06:14.420" v="1336"/>
          <ac:spMkLst>
            <pc:docMk/>
            <pc:sldMk cId="2336799889" sldId="264"/>
            <ac:spMk id="10" creationId="{6C4028FD-8BAA-4A19-BFDE-594D991B7552}"/>
          </ac:spMkLst>
        </pc:spChg>
        <pc:graphicFrameChg chg="mod modGraphic">
          <ac:chgData name="Anchal Bansal" userId="S::abansal6@stevens.edu::e93096e9-a79b-4346-a4f8-b2da0f0cdd07" providerId="AD" clId="Web-{84A5FF58-1B1A-E947-A6AB-3D3E63A18DD3}" dt="2022-04-21T22:06:14.420" v="1336"/>
          <ac:graphicFrameMkLst>
            <pc:docMk/>
            <pc:sldMk cId="2336799889" sldId="264"/>
            <ac:graphicFrameMk id="5" creationId="{7F49F673-0A5E-E813-9080-C180D3EDC624}"/>
          </ac:graphicFrameMkLst>
        </pc:graphicFrameChg>
      </pc:sldChg>
      <pc:sldChg chg="addSp delSp modSp new mod setBg">
        <pc:chgData name="Anchal Bansal" userId="S::abansal6@stevens.edu::e93096e9-a79b-4346-a4f8-b2da0f0cdd07" providerId="AD" clId="Web-{84A5FF58-1B1A-E947-A6AB-3D3E63A18DD3}" dt="2022-04-21T20:58:21.442" v="204" actId="1076"/>
        <pc:sldMkLst>
          <pc:docMk/>
          <pc:sldMk cId="2047427894" sldId="266"/>
        </pc:sldMkLst>
        <pc:spChg chg="del mod">
          <ac:chgData name="Anchal Bansal" userId="S::abansal6@stevens.edu::e93096e9-a79b-4346-a4f8-b2da0f0cdd07" providerId="AD" clId="Web-{84A5FF58-1B1A-E947-A6AB-3D3E63A18DD3}" dt="2022-04-21T20:53:35.294" v="156"/>
          <ac:spMkLst>
            <pc:docMk/>
            <pc:sldMk cId="2047427894" sldId="266"/>
            <ac:spMk id="2" creationId="{65CD5743-0983-3AFD-C206-2B1243570186}"/>
          </ac:spMkLst>
        </pc:spChg>
        <pc:spChg chg="add del mod">
          <ac:chgData name="Anchal Bansal" userId="S::abansal6@stevens.edu::e93096e9-a79b-4346-a4f8-b2da0f0cdd07" providerId="AD" clId="Web-{84A5FF58-1B1A-E947-A6AB-3D3E63A18DD3}" dt="2022-04-21T20:57:30.863" v="188"/>
          <ac:spMkLst>
            <pc:docMk/>
            <pc:sldMk cId="2047427894" sldId="266"/>
            <ac:spMk id="3" creationId="{CB87787D-CF20-51C8-C54D-5DB5EB67FF39}"/>
          </ac:spMkLst>
        </pc:spChg>
        <pc:spChg chg="add mod">
          <ac:chgData name="Anchal Bansal" userId="S::abansal6@stevens.edu::e93096e9-a79b-4346-a4f8-b2da0f0cdd07" providerId="AD" clId="Web-{84A5FF58-1B1A-E947-A6AB-3D3E63A18DD3}" dt="2022-04-21T20:58:21.442" v="204" actId="1076"/>
          <ac:spMkLst>
            <pc:docMk/>
            <pc:sldMk cId="2047427894" sldId="266"/>
            <ac:spMk id="5" creationId="{324484FA-A803-9584-B2E6-E2F1439CBCC8}"/>
          </ac:spMkLst>
        </pc:spChg>
        <pc:spChg chg="add">
          <ac:chgData name="Anchal Bansal" userId="S::abansal6@stevens.edu::e93096e9-a79b-4346-a4f8-b2da0f0cdd07" providerId="AD" clId="Web-{84A5FF58-1B1A-E947-A6AB-3D3E63A18DD3}" dt="2022-04-21T20:53:27.325" v="155"/>
          <ac:spMkLst>
            <pc:docMk/>
            <pc:sldMk cId="2047427894" sldId="266"/>
            <ac:spMk id="9" creationId="{6166C6D1-23AC-49C4-BA07-238E4E9F8CEB}"/>
          </ac:spMkLst>
        </pc:spChg>
        <pc:spChg chg="add">
          <ac:chgData name="Anchal Bansal" userId="S::abansal6@stevens.edu::e93096e9-a79b-4346-a4f8-b2da0f0cdd07" providerId="AD" clId="Web-{84A5FF58-1B1A-E947-A6AB-3D3E63A18DD3}" dt="2022-04-21T20:53:27.325" v="155"/>
          <ac:spMkLst>
            <pc:docMk/>
            <pc:sldMk cId="2047427894" sldId="266"/>
            <ac:spMk id="11" creationId="{1C091803-41C2-48E0-9228-5148460C7479}"/>
          </ac:spMkLst>
        </pc:spChg>
        <pc:spChg chg="add">
          <ac:chgData name="Anchal Bansal" userId="S::abansal6@stevens.edu::e93096e9-a79b-4346-a4f8-b2da0f0cdd07" providerId="AD" clId="Web-{84A5FF58-1B1A-E947-A6AB-3D3E63A18DD3}" dt="2022-04-21T20:53:27.325" v="155"/>
          <ac:spMkLst>
            <pc:docMk/>
            <pc:sldMk cId="2047427894" sldId="266"/>
            <ac:spMk id="13" creationId="{B775CD93-9DF2-48CB-9F57-1BCA9A46C7FA}"/>
          </ac:spMkLst>
        </pc:spChg>
        <pc:spChg chg="add">
          <ac:chgData name="Anchal Bansal" userId="S::abansal6@stevens.edu::e93096e9-a79b-4346-a4f8-b2da0f0cdd07" providerId="AD" clId="Web-{84A5FF58-1B1A-E947-A6AB-3D3E63A18DD3}" dt="2022-04-21T20:53:27.325" v="155"/>
          <ac:spMkLst>
            <pc:docMk/>
            <pc:sldMk cId="2047427894" sldId="266"/>
            <ac:spMk id="15" creationId="{E186B68C-84BC-4A6E-99D1-EE87483C1349}"/>
          </ac:spMkLst>
        </pc:spChg>
        <pc:graphicFrameChg chg="add del">
          <ac:chgData name="Anchal Bansal" userId="S::abansal6@stevens.edu::e93096e9-a79b-4346-a4f8-b2da0f0cdd07" providerId="AD" clId="Web-{84A5FF58-1B1A-E947-A6AB-3D3E63A18DD3}" dt="2022-04-21T20:57:30.847" v="187"/>
          <ac:graphicFrameMkLst>
            <pc:docMk/>
            <pc:sldMk cId="2047427894" sldId="266"/>
            <ac:graphicFrameMk id="17" creationId="{8B6BD9EE-217D-89FC-CEF2-88A495CB6B84}"/>
          </ac:graphicFrameMkLst>
        </pc:graphicFrameChg>
        <pc:graphicFrameChg chg="add mod modGraphic">
          <ac:chgData name="Anchal Bansal" userId="S::abansal6@stevens.edu::e93096e9-a79b-4346-a4f8-b2da0f0cdd07" providerId="AD" clId="Web-{84A5FF58-1B1A-E947-A6AB-3D3E63A18DD3}" dt="2022-04-21T20:58:04.786" v="199" actId="1076"/>
          <ac:graphicFrameMkLst>
            <pc:docMk/>
            <pc:sldMk cId="2047427894" sldId="266"/>
            <ac:graphicFrameMk id="19" creationId="{FD1603B8-6CC8-F266-7E75-9EEBFE077D7F}"/>
          </ac:graphicFrameMkLst>
        </pc:graphicFrameChg>
        <pc:picChg chg="add mod">
          <ac:chgData name="Anchal Bansal" userId="S::abansal6@stevens.edu::e93096e9-a79b-4346-a4f8-b2da0f0cdd07" providerId="AD" clId="Web-{84A5FF58-1B1A-E947-A6AB-3D3E63A18DD3}" dt="2022-04-21T20:53:27.325" v="155"/>
          <ac:picMkLst>
            <pc:docMk/>
            <pc:sldMk cId="2047427894" sldId="266"/>
            <ac:picMk id="4" creationId="{08C7EC03-7703-7086-C548-45B5A73D6C0C}"/>
          </ac:picMkLst>
        </pc:picChg>
      </pc:sldChg>
      <pc:sldChg chg="modSp">
        <pc:chgData name="Anchal Bansal" userId="S::abansal6@stevens.edu::e93096e9-a79b-4346-a4f8-b2da0f0cdd07" providerId="AD" clId="Web-{84A5FF58-1B1A-E947-A6AB-3D3E63A18DD3}" dt="2022-04-21T22:36:41.123" v="2221"/>
        <pc:sldMkLst>
          <pc:docMk/>
          <pc:sldMk cId="1576015610" sldId="268"/>
        </pc:sldMkLst>
        <pc:graphicFrameChg chg="mod modGraphic">
          <ac:chgData name="Anchal Bansal" userId="S::abansal6@stevens.edu::e93096e9-a79b-4346-a4f8-b2da0f0cdd07" providerId="AD" clId="Web-{84A5FF58-1B1A-E947-A6AB-3D3E63A18DD3}" dt="2022-04-21T22:36:41.123" v="2221"/>
          <ac:graphicFrameMkLst>
            <pc:docMk/>
            <pc:sldMk cId="1576015610" sldId="268"/>
            <ac:graphicFrameMk id="4" creationId="{C18D2AF9-F982-51C1-63D5-E386F3128167}"/>
          </ac:graphicFrameMkLst>
        </pc:graphicFrameChg>
      </pc:sldChg>
      <pc:sldChg chg="addSp delSp modSp del">
        <pc:chgData name="Anchal Bansal" userId="S::abansal6@stevens.edu::e93096e9-a79b-4346-a4f8-b2da0f0cdd07" providerId="AD" clId="Web-{84A5FF58-1B1A-E947-A6AB-3D3E63A18DD3}" dt="2022-04-21T21:55:08.747" v="1252"/>
        <pc:sldMkLst>
          <pc:docMk/>
          <pc:sldMk cId="1133515616" sldId="269"/>
        </pc:sldMkLst>
        <pc:spChg chg="mod">
          <ac:chgData name="Anchal Bansal" userId="S::abansal6@stevens.edu::e93096e9-a79b-4346-a4f8-b2da0f0cdd07" providerId="AD" clId="Web-{84A5FF58-1B1A-E947-A6AB-3D3E63A18DD3}" dt="2022-04-21T21:52:53.806" v="1229" actId="20577"/>
          <ac:spMkLst>
            <pc:docMk/>
            <pc:sldMk cId="1133515616" sldId="269"/>
            <ac:spMk id="2" creationId="{0E3DD2A9-37AE-DA59-2140-D764F39FC337}"/>
          </ac:spMkLst>
        </pc:spChg>
        <pc:spChg chg="del">
          <ac:chgData name="Anchal Bansal" userId="S::abansal6@stevens.edu::e93096e9-a79b-4346-a4f8-b2da0f0cdd07" providerId="AD" clId="Web-{84A5FF58-1B1A-E947-A6AB-3D3E63A18DD3}" dt="2022-04-21T21:08:46.177" v="460"/>
          <ac:spMkLst>
            <pc:docMk/>
            <pc:sldMk cId="1133515616" sldId="269"/>
            <ac:spMk id="3" creationId="{4745C670-2C49-ECD7-083A-B3A39FC39374}"/>
          </ac:spMkLst>
        </pc:spChg>
        <pc:spChg chg="add mod">
          <ac:chgData name="Anchal Bansal" userId="S::abansal6@stevens.edu::e93096e9-a79b-4346-a4f8-b2da0f0cdd07" providerId="AD" clId="Web-{84A5FF58-1B1A-E947-A6AB-3D3E63A18DD3}" dt="2022-04-21T21:53:59.652" v="1233" actId="1076"/>
          <ac:spMkLst>
            <pc:docMk/>
            <pc:sldMk cId="1133515616" sldId="269"/>
            <ac:spMk id="8" creationId="{9D7C2F98-394F-DD0C-39C3-73A563427A1C}"/>
          </ac:spMkLst>
        </pc:spChg>
        <pc:spChg chg="add del mod">
          <ac:chgData name="Anchal Bansal" userId="S::abansal6@stevens.edu::e93096e9-a79b-4346-a4f8-b2da0f0cdd07" providerId="AD" clId="Web-{84A5FF58-1B1A-E947-A6AB-3D3E63A18DD3}" dt="2022-04-21T21:54:02.980" v="1235"/>
          <ac:spMkLst>
            <pc:docMk/>
            <pc:sldMk cId="1133515616" sldId="269"/>
            <ac:spMk id="12" creationId="{BC83BA40-D9D8-314E-D23B-811C4C7304B8}"/>
          </ac:spMkLst>
        </pc:spChg>
        <pc:picChg chg="add del mod ord">
          <ac:chgData name="Anchal Bansal" userId="S::abansal6@stevens.edu::e93096e9-a79b-4346-a4f8-b2da0f0cdd07" providerId="AD" clId="Web-{84A5FF58-1B1A-E947-A6AB-3D3E63A18DD3}" dt="2022-04-21T21:09:21.818" v="462"/>
          <ac:picMkLst>
            <pc:docMk/>
            <pc:sldMk cId="1133515616" sldId="269"/>
            <ac:picMk id="6" creationId="{C570EE45-096A-4CC0-83D8-A5FE9689BF57}"/>
          </ac:picMkLst>
        </pc:picChg>
        <pc:picChg chg="add mod">
          <ac:chgData name="Anchal Bansal" userId="S::abansal6@stevens.edu::e93096e9-a79b-4346-a4f8-b2da0f0cdd07" providerId="AD" clId="Web-{84A5FF58-1B1A-E947-A6AB-3D3E63A18DD3}" dt="2022-04-21T21:15:45.765" v="801" actId="14100"/>
          <ac:picMkLst>
            <pc:docMk/>
            <pc:sldMk cId="1133515616" sldId="269"/>
            <ac:picMk id="9" creationId="{5C7ACCE8-49DD-6863-37C9-543D611A6CDB}"/>
          </ac:picMkLst>
        </pc:picChg>
        <pc:picChg chg="add del mod">
          <ac:chgData name="Anchal Bansal" userId="S::abansal6@stevens.edu::e93096e9-a79b-4346-a4f8-b2da0f0cdd07" providerId="AD" clId="Web-{84A5FF58-1B1A-E947-A6AB-3D3E63A18DD3}" dt="2022-04-21T21:13:30.825" v="704"/>
          <ac:picMkLst>
            <pc:docMk/>
            <pc:sldMk cId="1133515616" sldId="269"/>
            <ac:picMk id="11" creationId="{51941290-FAE8-79B6-3A38-62AEDDAC1FE5}"/>
          </ac:picMkLst>
        </pc:picChg>
      </pc:sldChg>
      <pc:sldChg chg="addSp delSp modSp mod setBg modClrScheme chgLayout">
        <pc:chgData name="Anchal Bansal" userId="S::abansal6@stevens.edu::e93096e9-a79b-4346-a4f8-b2da0f0cdd07" providerId="AD" clId="Web-{84A5FF58-1B1A-E947-A6AB-3D3E63A18DD3}" dt="2022-04-21T21:55:30.857" v="1261" actId="20577"/>
        <pc:sldMkLst>
          <pc:docMk/>
          <pc:sldMk cId="2474211703" sldId="270"/>
        </pc:sldMkLst>
        <pc:spChg chg="mod ord">
          <ac:chgData name="Anchal Bansal" userId="S::abansal6@stevens.edu::e93096e9-a79b-4346-a4f8-b2da0f0cdd07" providerId="AD" clId="Web-{84A5FF58-1B1A-E947-A6AB-3D3E63A18DD3}" dt="2022-04-21T21:55:30.857" v="1261" actId="20577"/>
          <ac:spMkLst>
            <pc:docMk/>
            <pc:sldMk cId="2474211703" sldId="270"/>
            <ac:spMk id="2" creationId="{20BE3E83-293A-6EC4-A9E8-BD3CC2B24AC1}"/>
          </ac:spMkLst>
        </pc:spChg>
        <pc:spChg chg="del">
          <ac:chgData name="Anchal Bansal" userId="S::abansal6@stevens.edu::e93096e9-a79b-4346-a4f8-b2da0f0cdd07" providerId="AD" clId="Web-{84A5FF58-1B1A-E947-A6AB-3D3E63A18DD3}" dt="2022-04-21T21:09:23.896" v="463"/>
          <ac:spMkLst>
            <pc:docMk/>
            <pc:sldMk cId="2474211703" sldId="270"/>
            <ac:spMk id="3" creationId="{9402F988-B1CF-0A56-6B46-DF43FC021D1A}"/>
          </ac:spMkLst>
        </pc:spChg>
        <pc:spChg chg="del">
          <ac:chgData name="Anchal Bansal" userId="S::abansal6@stevens.edu::e93096e9-a79b-4346-a4f8-b2da0f0cdd07" providerId="AD" clId="Web-{84A5FF58-1B1A-E947-A6AB-3D3E63A18DD3}" dt="2022-04-21T21:13:32.575" v="705"/>
          <ac:spMkLst>
            <pc:docMk/>
            <pc:sldMk cId="2474211703" sldId="270"/>
            <ac:spMk id="6" creationId="{DFFB12B6-7EF4-E5F6-BF7E-0DE71DB8ACE0}"/>
          </ac:spMkLst>
        </pc:spChg>
        <pc:spChg chg="add del mod">
          <ac:chgData name="Anchal Bansal" userId="S::abansal6@stevens.edu::e93096e9-a79b-4346-a4f8-b2da0f0cdd07" providerId="AD" clId="Web-{84A5FF58-1B1A-E947-A6AB-3D3E63A18DD3}" dt="2022-04-21T21:13:52.966" v="711"/>
          <ac:spMkLst>
            <pc:docMk/>
            <pc:sldMk cId="2474211703" sldId="270"/>
            <ac:spMk id="8" creationId="{7FF60D34-A789-6A8C-6939-2A4FDE990E3B}"/>
          </ac:spMkLst>
        </pc:spChg>
        <pc:spChg chg="add mod ord">
          <ac:chgData name="Anchal Bansal" userId="S::abansal6@stevens.edu::e93096e9-a79b-4346-a4f8-b2da0f0cdd07" providerId="AD" clId="Web-{84A5FF58-1B1A-E947-A6AB-3D3E63A18DD3}" dt="2022-04-21T21:55:14.513" v="1253"/>
          <ac:spMkLst>
            <pc:docMk/>
            <pc:sldMk cId="2474211703" sldId="270"/>
            <ac:spMk id="10" creationId="{253655B1-1A66-05E3-3367-6230E91FC152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55:14.513" v="1253"/>
          <ac:spMkLst>
            <pc:docMk/>
            <pc:sldMk cId="2474211703" sldId="270"/>
            <ac:spMk id="15" creationId="{5E39A796-BE83-48B1-B33F-35C4A32AAB57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55:14.513" v="1253"/>
          <ac:spMkLst>
            <pc:docMk/>
            <pc:sldMk cId="2474211703" sldId="270"/>
            <ac:spMk id="17" creationId="{72F84B47-E267-4194-8194-831DB7B5547F}"/>
          </ac:spMkLst>
        </pc:spChg>
        <pc:spChg chg="add">
          <ac:chgData name="Anchal Bansal" userId="S::abansal6@stevens.edu::e93096e9-a79b-4346-a4f8-b2da0f0cdd07" providerId="AD" clId="Web-{84A5FF58-1B1A-E947-A6AB-3D3E63A18DD3}" dt="2022-04-21T21:55:14.513" v="1253"/>
          <ac:spMkLst>
            <pc:docMk/>
            <pc:sldMk cId="2474211703" sldId="270"/>
            <ac:spMk id="22" creationId="{DD38EE57-B708-47C9-A4A4-E25F09FAB029}"/>
          </ac:spMkLst>
        </pc:spChg>
        <pc:grpChg chg="add">
          <ac:chgData name="Anchal Bansal" userId="S::abansal6@stevens.edu::e93096e9-a79b-4346-a4f8-b2da0f0cdd07" providerId="AD" clId="Web-{84A5FF58-1B1A-E947-A6AB-3D3E63A18DD3}" dt="2022-04-21T21:55:14.513" v="1253"/>
          <ac:grpSpMkLst>
            <pc:docMk/>
            <pc:sldMk cId="2474211703" sldId="270"/>
            <ac:grpSpMk id="24" creationId="{57A28182-58A5-4DBB-8F64-BD944BCA8154}"/>
          </ac:grpSpMkLst>
        </pc:grpChg>
        <pc:picChg chg="add mod ord">
          <ac:chgData name="Anchal Bansal" userId="S::abansal6@stevens.edu::e93096e9-a79b-4346-a4f8-b2da0f0cdd07" providerId="AD" clId="Web-{84A5FF58-1B1A-E947-A6AB-3D3E63A18DD3}" dt="2022-04-21T21:10:04.069" v="507" actId="1076"/>
          <ac:picMkLst>
            <pc:docMk/>
            <pc:sldMk cId="2474211703" sldId="270"/>
            <ac:picMk id="4" creationId="{AC67EB79-BF06-CD66-1126-4B63EA0A2749}"/>
          </ac:picMkLst>
        </pc:picChg>
        <pc:picChg chg="add del mod ord">
          <ac:chgData name="Anchal Bansal" userId="S::abansal6@stevens.edu::e93096e9-a79b-4346-a4f8-b2da0f0cdd07" providerId="AD" clId="Web-{84A5FF58-1B1A-E947-A6AB-3D3E63A18DD3}" dt="2022-04-21T21:13:44.747" v="710"/>
          <ac:picMkLst>
            <pc:docMk/>
            <pc:sldMk cId="2474211703" sldId="270"/>
            <ac:picMk id="5" creationId="{68FD30E9-CEC5-7211-708C-FBE6EB22C0C2}"/>
          </ac:picMkLst>
        </pc:picChg>
        <pc:picChg chg="add mod ord">
          <ac:chgData name="Anchal Bansal" userId="S::abansal6@stevens.edu::e93096e9-a79b-4346-a4f8-b2da0f0cdd07" providerId="AD" clId="Web-{84A5FF58-1B1A-E947-A6AB-3D3E63A18DD3}" dt="2022-04-21T21:55:21.810" v="1255" actId="14100"/>
          <ac:picMkLst>
            <pc:docMk/>
            <pc:sldMk cId="2474211703" sldId="270"/>
            <ac:picMk id="9" creationId="{0BBD3F36-254B-E6EF-EC5F-1105924D86A5}"/>
          </ac:picMkLst>
        </pc:picChg>
      </pc:sldChg>
      <pc:sldChg chg="addSp delSp modSp mod setBg">
        <pc:chgData name="Anchal Bansal" userId="S::abansal6@stevens.edu::e93096e9-a79b-4346-a4f8-b2da0f0cdd07" providerId="AD" clId="Web-{84A5FF58-1B1A-E947-A6AB-3D3E63A18DD3}" dt="2022-04-21T23:27:56.081" v="2318" actId="14100"/>
        <pc:sldMkLst>
          <pc:docMk/>
          <pc:sldMk cId="1366387927" sldId="271"/>
        </pc:sldMkLst>
        <pc:spChg chg="mod">
          <ac:chgData name="Anchal Bansal" userId="S::abansal6@stevens.edu::e93096e9-a79b-4346-a4f8-b2da0f0cdd07" providerId="AD" clId="Web-{84A5FF58-1B1A-E947-A6AB-3D3E63A18DD3}" dt="2022-04-21T21:55:46.483" v="1269" actId="20577"/>
          <ac:spMkLst>
            <pc:docMk/>
            <pc:sldMk cId="1366387927" sldId="271"/>
            <ac:spMk id="2" creationId="{2E1CCE29-6A7C-45FC-68E2-EA2C37A6A964}"/>
          </ac:spMkLst>
        </pc:spChg>
        <pc:spChg chg="mod">
          <ac:chgData name="Anchal Bansal" userId="S::abansal6@stevens.edu::e93096e9-a79b-4346-a4f8-b2da0f0cdd07" providerId="AD" clId="Web-{84A5FF58-1B1A-E947-A6AB-3D3E63A18DD3}" dt="2022-04-21T21:56:30.874" v="1283" actId="20577"/>
          <ac:spMkLst>
            <pc:docMk/>
            <pc:sldMk cId="1366387927" sldId="271"/>
            <ac:spMk id="3" creationId="{EF9EB04D-5E8D-393C-7D28-F4D0017DEEF6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55:38.982" v="1262"/>
          <ac:spMkLst>
            <pc:docMk/>
            <pc:sldMk cId="1366387927" sldId="271"/>
            <ac:spMk id="10" creationId="{AB43E7DC-5101-4E7C-ADB5-596311F53DEA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55:38.982" v="1262"/>
          <ac:spMkLst>
            <pc:docMk/>
            <pc:sldMk cId="1366387927" sldId="271"/>
            <ac:spMk id="12" creationId="{1B8BCA7A-6464-4C53-A572-89B2B3C2D8D4}"/>
          </ac:spMkLst>
        </pc:spChg>
        <pc:spChg chg="add">
          <ac:chgData name="Anchal Bansal" userId="S::abansal6@stevens.edu::e93096e9-a79b-4346-a4f8-b2da0f0cdd07" providerId="AD" clId="Web-{84A5FF58-1B1A-E947-A6AB-3D3E63A18DD3}" dt="2022-04-21T21:55:38.982" v="1262"/>
          <ac:spMkLst>
            <pc:docMk/>
            <pc:sldMk cId="1366387927" sldId="271"/>
            <ac:spMk id="17" creationId="{799709F6-819A-4A9B-B299-52B516DA202B}"/>
          </ac:spMkLst>
        </pc:spChg>
        <pc:grpChg chg="add">
          <ac:chgData name="Anchal Bansal" userId="S::abansal6@stevens.edu::e93096e9-a79b-4346-a4f8-b2da0f0cdd07" providerId="AD" clId="Web-{84A5FF58-1B1A-E947-A6AB-3D3E63A18DD3}" dt="2022-04-21T21:55:38.982" v="1262"/>
          <ac:grpSpMkLst>
            <pc:docMk/>
            <pc:sldMk cId="1366387927" sldId="271"/>
            <ac:grpSpMk id="19" creationId="{DE956BBB-7B91-4BF1-8CC5-4F1F5C3E0947}"/>
          </ac:grpSpMkLst>
        </pc:grpChg>
        <pc:picChg chg="add mod ord">
          <ac:chgData name="Anchal Bansal" userId="S::abansal6@stevens.edu::e93096e9-a79b-4346-a4f8-b2da0f0cdd07" providerId="AD" clId="Web-{84A5FF58-1B1A-E947-A6AB-3D3E63A18DD3}" dt="2022-04-21T23:27:53.612" v="2316" actId="14100"/>
          <ac:picMkLst>
            <pc:docMk/>
            <pc:sldMk cId="1366387927" sldId="271"/>
            <ac:picMk id="4" creationId="{275AB46A-7C77-8EBF-0E5C-7FA836507ED2}"/>
          </ac:picMkLst>
        </pc:picChg>
        <pc:picChg chg="add mod ord">
          <ac:chgData name="Anchal Bansal" userId="S::abansal6@stevens.edu::e93096e9-a79b-4346-a4f8-b2da0f0cdd07" providerId="AD" clId="Web-{84A5FF58-1B1A-E947-A6AB-3D3E63A18DD3}" dt="2022-04-21T23:27:56.081" v="2318" actId="14100"/>
          <ac:picMkLst>
            <pc:docMk/>
            <pc:sldMk cId="1366387927" sldId="271"/>
            <ac:picMk id="5" creationId="{D4BA0447-2FEA-24D1-55B2-0A564C3869E3}"/>
          </ac:picMkLst>
        </pc:picChg>
        <pc:picChg chg="add mod modCrop">
          <ac:chgData name="Anchal Bansal" userId="S::abansal6@stevens.edu::e93096e9-a79b-4346-a4f8-b2da0f0cdd07" providerId="AD" clId="Web-{84A5FF58-1B1A-E947-A6AB-3D3E63A18DD3}" dt="2022-04-21T21:56:27.921" v="1282" actId="1076"/>
          <ac:picMkLst>
            <pc:docMk/>
            <pc:sldMk cId="1366387927" sldId="271"/>
            <ac:picMk id="6" creationId="{C8E40408-0387-6C7B-F399-F342AC2322CB}"/>
          </ac:picMkLst>
        </pc:picChg>
      </pc:sldChg>
      <pc:sldChg chg="addSp delSp modSp mod setBg">
        <pc:chgData name="Anchal Bansal" userId="S::abansal6@stevens.edu::e93096e9-a79b-4346-a4f8-b2da0f0cdd07" providerId="AD" clId="Web-{84A5FF58-1B1A-E947-A6AB-3D3E63A18DD3}" dt="2022-04-21T23:16:47.670" v="2247" actId="1076"/>
        <pc:sldMkLst>
          <pc:docMk/>
          <pc:sldMk cId="3024878373" sldId="272"/>
        </pc:sldMkLst>
        <pc:spChg chg="mod">
          <ac:chgData name="Anchal Bansal" userId="S::abansal6@stevens.edu::e93096e9-a79b-4346-a4f8-b2da0f0cdd07" providerId="AD" clId="Web-{84A5FF58-1B1A-E947-A6AB-3D3E63A18DD3}" dt="2022-04-21T21:52:04.071" v="1226"/>
          <ac:spMkLst>
            <pc:docMk/>
            <pc:sldMk cId="3024878373" sldId="272"/>
            <ac:spMk id="2" creationId="{2F927BB9-1B1F-2856-5B28-BFA9C54D9F5E}"/>
          </ac:spMkLst>
        </pc:spChg>
        <pc:spChg chg="mod">
          <ac:chgData name="Anchal Bansal" userId="S::abansal6@stevens.edu::e93096e9-a79b-4346-a4f8-b2da0f0cdd07" providerId="AD" clId="Web-{84A5FF58-1B1A-E947-A6AB-3D3E63A18DD3}" dt="2022-04-21T21:52:04.071" v="1226"/>
          <ac:spMkLst>
            <pc:docMk/>
            <pc:sldMk cId="3024878373" sldId="272"/>
            <ac:spMk id="3" creationId="{4F38F60F-7BFA-9A8A-EAA7-6F7EC58F5B68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52:04.071" v="1226"/>
          <ac:spMkLst>
            <pc:docMk/>
            <pc:sldMk cId="3024878373" sldId="272"/>
            <ac:spMk id="10" creationId="{5E39A796-BE83-48B1-B33F-35C4A32AAB57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52:04.071" v="1226"/>
          <ac:spMkLst>
            <pc:docMk/>
            <pc:sldMk cId="3024878373" sldId="272"/>
            <ac:spMk id="12" creationId="{72F84B47-E267-4194-8194-831DB7B5547F}"/>
          </ac:spMkLst>
        </pc:spChg>
        <pc:spChg chg="add">
          <ac:chgData name="Anchal Bansal" userId="S::abansal6@stevens.edu::e93096e9-a79b-4346-a4f8-b2da0f0cdd07" providerId="AD" clId="Web-{84A5FF58-1B1A-E947-A6AB-3D3E63A18DD3}" dt="2022-04-21T21:52:04.071" v="1226"/>
          <ac:spMkLst>
            <pc:docMk/>
            <pc:sldMk cId="3024878373" sldId="272"/>
            <ac:spMk id="17" creationId="{32FD50D0-1315-48C4-BB87-7646B049A0FA}"/>
          </ac:spMkLst>
        </pc:spChg>
        <pc:grpChg chg="add">
          <ac:chgData name="Anchal Bansal" userId="S::abansal6@stevens.edu::e93096e9-a79b-4346-a4f8-b2da0f0cdd07" providerId="AD" clId="Web-{84A5FF58-1B1A-E947-A6AB-3D3E63A18DD3}" dt="2022-04-21T21:52:04.071" v="1226"/>
          <ac:grpSpMkLst>
            <pc:docMk/>
            <pc:sldMk cId="3024878373" sldId="272"/>
            <ac:grpSpMk id="19" creationId="{CA83E95F-11F0-4EF3-B911-EC4A265F0826}"/>
          </ac:grpSpMkLst>
        </pc:grpChg>
        <pc:picChg chg="mod ord">
          <ac:chgData name="Anchal Bansal" userId="S::abansal6@stevens.edu::e93096e9-a79b-4346-a4f8-b2da0f0cdd07" providerId="AD" clId="Web-{84A5FF58-1B1A-E947-A6AB-3D3E63A18DD3}" dt="2022-04-21T23:16:47.670" v="2247" actId="1076"/>
          <ac:picMkLst>
            <pc:docMk/>
            <pc:sldMk cId="3024878373" sldId="272"/>
            <ac:picMk id="5" creationId="{0375DE97-0146-B11D-AD51-9DB61BB0F0EF}"/>
          </ac:picMkLst>
        </pc:picChg>
        <pc:picChg chg="mod">
          <ac:chgData name="Anchal Bansal" userId="S::abansal6@stevens.edu::e93096e9-a79b-4346-a4f8-b2da0f0cdd07" providerId="AD" clId="Web-{84A5FF58-1B1A-E947-A6AB-3D3E63A18DD3}" dt="2022-04-21T23:16:44.811" v="2245" actId="1076"/>
          <ac:picMkLst>
            <pc:docMk/>
            <pc:sldMk cId="3024878373" sldId="272"/>
            <ac:picMk id="7" creationId="{1A1006B6-4B07-9580-4C74-A2DA2200D989}"/>
          </ac:picMkLst>
        </pc:picChg>
      </pc:sldChg>
      <pc:sldChg chg="del">
        <pc:chgData name="Anchal Bansal" userId="S::abansal6@stevens.edu::e93096e9-a79b-4346-a4f8-b2da0f0cdd07" providerId="AD" clId="Web-{84A5FF58-1B1A-E947-A6AB-3D3E63A18DD3}" dt="2022-04-21T21:51:56.743" v="1225"/>
        <pc:sldMkLst>
          <pc:docMk/>
          <pc:sldMk cId="3194684068" sldId="273"/>
        </pc:sldMkLst>
      </pc:sldChg>
      <pc:sldChg chg="modSp del">
        <pc:chgData name="Anchal Bansal" userId="S::abansal6@stevens.edu::e93096e9-a79b-4346-a4f8-b2da0f0cdd07" providerId="AD" clId="Web-{84A5FF58-1B1A-E947-A6AB-3D3E63A18DD3}" dt="2022-04-21T22:02:12.696" v="1326"/>
        <pc:sldMkLst>
          <pc:docMk/>
          <pc:sldMk cId="2010189897" sldId="274"/>
        </pc:sldMkLst>
        <pc:spChg chg="mod">
          <ac:chgData name="Anchal Bansal" userId="S::abansal6@stevens.edu::e93096e9-a79b-4346-a4f8-b2da0f0cdd07" providerId="AD" clId="Web-{84A5FF58-1B1A-E947-A6AB-3D3E63A18DD3}" dt="2022-04-21T21:58:52.159" v="1301" actId="20577"/>
          <ac:spMkLst>
            <pc:docMk/>
            <pc:sldMk cId="2010189897" sldId="274"/>
            <ac:spMk id="2" creationId="{5C62BA99-23EB-6F7E-F48D-57C03451D0FD}"/>
          </ac:spMkLst>
        </pc:spChg>
      </pc:sldChg>
      <pc:sldChg chg="modSp del">
        <pc:chgData name="Anchal Bansal" userId="S::abansal6@stevens.edu::e93096e9-a79b-4346-a4f8-b2da0f0cdd07" providerId="AD" clId="Web-{84A5FF58-1B1A-E947-A6AB-3D3E63A18DD3}" dt="2022-04-21T23:20:09.536" v="2268"/>
        <pc:sldMkLst>
          <pc:docMk/>
          <pc:sldMk cId="2186561614" sldId="275"/>
        </pc:sldMkLst>
        <pc:picChg chg="mod">
          <ac:chgData name="Anchal Bansal" userId="S::abansal6@stevens.edu::e93096e9-a79b-4346-a4f8-b2da0f0cdd07" providerId="AD" clId="Web-{84A5FF58-1B1A-E947-A6AB-3D3E63A18DD3}" dt="2022-04-21T21:28:40.426" v="1047" actId="14100"/>
          <ac:picMkLst>
            <pc:docMk/>
            <pc:sldMk cId="2186561614" sldId="275"/>
            <ac:picMk id="4" creationId="{29126152-BD36-8A34-2ABF-C417ECC5D1AA}"/>
          </ac:picMkLst>
        </pc:picChg>
      </pc:sldChg>
      <pc:sldChg chg="addSp modSp mod setBg">
        <pc:chgData name="Anchal Bansal" userId="S::abansal6@stevens.edu::e93096e9-a79b-4346-a4f8-b2da0f0cdd07" providerId="AD" clId="Web-{84A5FF58-1B1A-E947-A6AB-3D3E63A18DD3}" dt="2022-04-21T21:57:07.391" v="1288" actId="14100"/>
        <pc:sldMkLst>
          <pc:docMk/>
          <pc:sldMk cId="2787958681" sldId="276"/>
        </pc:sldMkLst>
        <pc:spChg chg="mod">
          <ac:chgData name="Anchal Bansal" userId="S::abansal6@stevens.edu::e93096e9-a79b-4346-a4f8-b2da0f0cdd07" providerId="AD" clId="Web-{84A5FF58-1B1A-E947-A6AB-3D3E63A18DD3}" dt="2022-04-21T21:56:47.094" v="1284"/>
          <ac:spMkLst>
            <pc:docMk/>
            <pc:sldMk cId="2787958681" sldId="276"/>
            <ac:spMk id="2" creationId="{81EAF111-D466-5D27-E081-BD8DB051CD2F}"/>
          </ac:spMkLst>
        </pc:spChg>
        <pc:spChg chg="mod">
          <ac:chgData name="Anchal Bansal" userId="S::abansal6@stevens.edu::e93096e9-a79b-4346-a4f8-b2da0f0cdd07" providerId="AD" clId="Web-{84A5FF58-1B1A-E947-A6AB-3D3E63A18DD3}" dt="2022-04-21T21:56:47.094" v="1284"/>
          <ac:spMkLst>
            <pc:docMk/>
            <pc:sldMk cId="2787958681" sldId="276"/>
            <ac:spMk id="16" creationId="{6050DD17-35B3-2BBC-491D-4E5AC8E14283}"/>
          </ac:spMkLst>
        </pc:spChg>
        <pc:spChg chg="add">
          <ac:chgData name="Anchal Bansal" userId="S::abansal6@stevens.edu::e93096e9-a79b-4346-a4f8-b2da0f0cdd07" providerId="AD" clId="Web-{84A5FF58-1B1A-E947-A6AB-3D3E63A18DD3}" dt="2022-04-21T21:56:47.094" v="1284"/>
          <ac:spMkLst>
            <pc:docMk/>
            <pc:sldMk cId="2787958681" sldId="276"/>
            <ac:spMk id="23" creationId="{F4C0B10B-D2C4-4A54-AFAD-3D27DF88BB37}"/>
          </ac:spMkLst>
        </pc:spChg>
        <pc:grpChg chg="add">
          <ac:chgData name="Anchal Bansal" userId="S::abansal6@stevens.edu::e93096e9-a79b-4346-a4f8-b2da0f0cdd07" providerId="AD" clId="Web-{84A5FF58-1B1A-E947-A6AB-3D3E63A18DD3}" dt="2022-04-21T21:56:47.094" v="1284"/>
          <ac:grpSpMkLst>
            <pc:docMk/>
            <pc:sldMk cId="2787958681" sldId="276"/>
            <ac:grpSpMk id="25" creationId="{B6BADB90-C74B-40D6-86DC-503F65FCE8DC}"/>
          </ac:grpSpMkLst>
        </pc:grpChg>
        <pc:picChg chg="mod modCrop">
          <ac:chgData name="Anchal Bansal" userId="S::abansal6@stevens.edu::e93096e9-a79b-4346-a4f8-b2da0f0cdd07" providerId="AD" clId="Web-{84A5FF58-1B1A-E947-A6AB-3D3E63A18DD3}" dt="2022-04-21T21:57:07.391" v="1288" actId="14100"/>
          <ac:picMkLst>
            <pc:docMk/>
            <pc:sldMk cId="2787958681" sldId="276"/>
            <ac:picMk id="18" creationId="{E6C3385E-0D6F-AD5E-8A21-2D1206DCFBBE}"/>
          </ac:picMkLst>
        </pc:picChg>
      </pc:sldChg>
      <pc:sldChg chg="addSp delSp modSp mod setBg">
        <pc:chgData name="Anchal Bansal" userId="S::abansal6@stevens.edu::e93096e9-a79b-4346-a4f8-b2da0f0cdd07" providerId="AD" clId="Web-{84A5FF58-1B1A-E947-A6AB-3D3E63A18DD3}" dt="2022-04-21T21:57:15.563" v="1289"/>
        <pc:sldMkLst>
          <pc:docMk/>
          <pc:sldMk cId="2915243969" sldId="277"/>
        </pc:sldMkLst>
        <pc:spChg chg="mod">
          <ac:chgData name="Anchal Bansal" userId="S::abansal6@stevens.edu::e93096e9-a79b-4346-a4f8-b2da0f0cdd07" providerId="AD" clId="Web-{84A5FF58-1B1A-E947-A6AB-3D3E63A18DD3}" dt="2022-04-21T21:57:15.563" v="1289"/>
          <ac:spMkLst>
            <pc:docMk/>
            <pc:sldMk cId="2915243969" sldId="277"/>
            <ac:spMk id="2" creationId="{3C7D647C-54CA-30AD-4AB4-FBF7F20E219A}"/>
          </ac:spMkLst>
        </pc:spChg>
        <pc:spChg chg="del">
          <ac:chgData name="Anchal Bansal" userId="S::abansal6@stevens.edu::e93096e9-a79b-4346-a4f8-b2da0f0cdd07" providerId="AD" clId="Web-{84A5FF58-1B1A-E947-A6AB-3D3E63A18DD3}" dt="2022-04-21T21:57:15.563" v="1289"/>
          <ac:spMkLst>
            <pc:docMk/>
            <pc:sldMk cId="2915243969" sldId="277"/>
            <ac:spMk id="3" creationId="{10CCEF8D-6694-29C9-A1CE-9056543657A2}"/>
          </ac:spMkLst>
        </pc:spChg>
        <pc:spChg chg="add">
          <ac:chgData name="Anchal Bansal" userId="S::abansal6@stevens.edu::e93096e9-a79b-4346-a4f8-b2da0f0cdd07" providerId="AD" clId="Web-{84A5FF58-1B1A-E947-A6AB-3D3E63A18DD3}" dt="2022-04-21T21:57:15.563" v="1289"/>
          <ac:spMkLst>
            <pc:docMk/>
            <pc:sldMk cId="2915243969" sldId="277"/>
            <ac:spMk id="9" creationId="{1BE4F293-0A40-4AA3-8747-1C7D9F3EEABB}"/>
          </ac:spMkLst>
        </pc:spChg>
        <pc:grpChg chg="add">
          <ac:chgData name="Anchal Bansal" userId="S::abansal6@stevens.edu::e93096e9-a79b-4346-a4f8-b2da0f0cdd07" providerId="AD" clId="Web-{84A5FF58-1B1A-E947-A6AB-3D3E63A18DD3}" dt="2022-04-21T21:57:15.563" v="1289"/>
          <ac:grpSpMkLst>
            <pc:docMk/>
            <pc:sldMk cId="2915243969" sldId="277"/>
            <ac:grpSpMk id="11" creationId="{5D1CC8B8-2CD1-45F6-9CED-CA310400222D}"/>
          </ac:grpSpMkLst>
        </pc:grpChg>
        <pc:graphicFrameChg chg="add">
          <ac:chgData name="Anchal Bansal" userId="S::abansal6@stevens.edu::e93096e9-a79b-4346-a4f8-b2da0f0cdd07" providerId="AD" clId="Web-{84A5FF58-1B1A-E947-A6AB-3D3E63A18DD3}" dt="2022-04-21T21:57:15.563" v="1289"/>
          <ac:graphicFrameMkLst>
            <pc:docMk/>
            <pc:sldMk cId="2915243969" sldId="277"/>
            <ac:graphicFrameMk id="5" creationId="{F82F1600-994A-C6D8-BF87-82D3A01280C0}"/>
          </ac:graphicFrameMkLst>
        </pc:graphicFrameChg>
      </pc:sldChg>
      <pc:sldChg chg="addSp delSp modSp new mod setBg addAnim delAnim">
        <pc:chgData name="Anchal Bansal" userId="S::abansal6@stevens.edu::e93096e9-a79b-4346-a4f8-b2da0f0cdd07" providerId="AD" clId="Web-{84A5FF58-1B1A-E947-A6AB-3D3E63A18DD3}" dt="2022-04-21T21:50:41.913" v="1214" actId="20577"/>
        <pc:sldMkLst>
          <pc:docMk/>
          <pc:sldMk cId="1562677650" sldId="278"/>
        </pc:sldMkLst>
        <pc:spChg chg="mod">
          <ac:chgData name="Anchal Bansal" userId="S::abansal6@stevens.edu::e93096e9-a79b-4346-a4f8-b2da0f0cdd07" providerId="AD" clId="Web-{84A5FF58-1B1A-E947-A6AB-3D3E63A18DD3}" dt="2022-04-21T21:47:03.282" v="1155"/>
          <ac:spMkLst>
            <pc:docMk/>
            <pc:sldMk cId="1562677650" sldId="278"/>
            <ac:spMk id="2" creationId="{F73ED2B2-9F51-3D3A-FA51-57FEB3F7EA1D}"/>
          </ac:spMkLst>
        </pc:spChg>
        <pc:spChg chg="mod">
          <ac:chgData name="Anchal Bansal" userId="S::abansal6@stevens.edu::e93096e9-a79b-4346-a4f8-b2da0f0cdd07" providerId="AD" clId="Web-{84A5FF58-1B1A-E947-A6AB-3D3E63A18DD3}" dt="2022-04-21T21:50:41.913" v="1214" actId="20577"/>
          <ac:spMkLst>
            <pc:docMk/>
            <pc:sldMk cId="1562677650" sldId="278"/>
            <ac:spMk id="3" creationId="{AFB4A930-6F25-22E2-9B7B-45BC7B12622E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47:03.266" v="1154"/>
          <ac:spMkLst>
            <pc:docMk/>
            <pc:sldMk cId="1562677650" sldId="278"/>
            <ac:spMk id="6" creationId="{4300840D-0A0B-4512-BACA-B439D5B9C57C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47:03.266" v="1154"/>
          <ac:spMkLst>
            <pc:docMk/>
            <pc:sldMk cId="1562677650" sldId="278"/>
            <ac:spMk id="8" creationId="{09588DA8-065E-4F6F-8EFD-43104AB2E0CF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42:50.916" v="1145"/>
          <ac:spMkLst>
            <pc:docMk/>
            <pc:sldMk cId="1562677650" sldId="278"/>
            <ac:spMk id="9" creationId="{ECC07320-C2CA-4E29-8481-9D9E143C7788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47:03.266" v="1154"/>
          <ac:spMkLst>
            <pc:docMk/>
            <pc:sldMk cId="1562677650" sldId="278"/>
            <ac:spMk id="10" creationId="{C4285719-470E-454C-AF62-8323075F1F5B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42:50.916" v="1145"/>
          <ac:spMkLst>
            <pc:docMk/>
            <pc:sldMk cId="1562677650" sldId="278"/>
            <ac:spMk id="11" creationId="{178FB36B-5BFE-42CA-BC60-1115E0D95EEC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47:03.266" v="1154"/>
          <ac:spMkLst>
            <pc:docMk/>
            <pc:sldMk cId="1562677650" sldId="278"/>
            <ac:spMk id="12" creationId="{CD9FE4EF-C4D8-49A0-B2FF-81D8DB7D8A24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42:56.338" v="1149"/>
          <ac:spMkLst>
            <pc:docMk/>
            <pc:sldMk cId="1562677650" sldId="278"/>
            <ac:spMk id="13" creationId="{C1DD1A8A-57D5-4A81-AD04-532B043C5611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42:56.338" v="1149"/>
          <ac:spMkLst>
            <pc:docMk/>
            <pc:sldMk cId="1562677650" sldId="278"/>
            <ac:spMk id="15" creationId="{007891EC-4501-44ED-A8C8-B11B6DB767AB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47:03.266" v="1154"/>
          <ac:spMkLst>
            <pc:docMk/>
            <pc:sldMk cId="1562677650" sldId="278"/>
            <ac:spMk id="16" creationId="{D2B78728-A580-49A7-84F9-6EF6F583ADE0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47:03.266" v="1154"/>
          <ac:spMkLst>
            <pc:docMk/>
            <pc:sldMk cId="1562677650" sldId="278"/>
            <ac:spMk id="18" creationId="{38FAA1A1-D861-433F-88FA-1E9D6FD31D11}"/>
          </ac:spMkLst>
        </pc:spChg>
        <pc:spChg chg="add del">
          <ac:chgData name="Anchal Bansal" userId="S::abansal6@stevens.edu::e93096e9-a79b-4346-a4f8-b2da0f0cdd07" providerId="AD" clId="Web-{84A5FF58-1B1A-E947-A6AB-3D3E63A18DD3}" dt="2022-04-21T21:47:03.266" v="1154"/>
          <ac:spMkLst>
            <pc:docMk/>
            <pc:sldMk cId="1562677650" sldId="278"/>
            <ac:spMk id="20" creationId="{8D71EDA1-87BF-4D5D-AB79-F346FD19278A}"/>
          </ac:spMkLst>
        </pc:spChg>
        <pc:spChg chg="add">
          <ac:chgData name="Anchal Bansal" userId="S::abansal6@stevens.edu::e93096e9-a79b-4346-a4f8-b2da0f0cdd07" providerId="AD" clId="Web-{84A5FF58-1B1A-E947-A6AB-3D3E63A18DD3}" dt="2022-04-21T21:47:03.282" v="1155"/>
          <ac:spMkLst>
            <pc:docMk/>
            <pc:sldMk cId="1562677650" sldId="278"/>
            <ac:spMk id="22" creationId="{827B839B-9ADE-406B-8590-F1CAEDED45A1}"/>
          </ac:spMkLst>
        </pc:spChg>
        <pc:spChg chg="add">
          <ac:chgData name="Anchal Bansal" userId="S::abansal6@stevens.edu::e93096e9-a79b-4346-a4f8-b2da0f0cdd07" providerId="AD" clId="Web-{84A5FF58-1B1A-E947-A6AB-3D3E63A18DD3}" dt="2022-04-21T21:47:03.282" v="1155"/>
          <ac:spMkLst>
            <pc:docMk/>
            <pc:sldMk cId="1562677650" sldId="278"/>
            <ac:spMk id="23" creationId="{CFE45BF0-46DB-408C-B5F7-7B11716805D4}"/>
          </ac:spMkLst>
        </pc:spChg>
        <pc:spChg chg="add">
          <ac:chgData name="Anchal Bansal" userId="S::abansal6@stevens.edu::e93096e9-a79b-4346-a4f8-b2da0f0cdd07" providerId="AD" clId="Web-{84A5FF58-1B1A-E947-A6AB-3D3E63A18DD3}" dt="2022-04-21T21:47:03.282" v="1155"/>
          <ac:spMkLst>
            <pc:docMk/>
            <pc:sldMk cId="1562677650" sldId="278"/>
            <ac:spMk id="24" creationId="{2AEBC8F2-97B1-41B4-93F1-2D289E197FBA}"/>
          </ac:spMkLst>
        </pc:spChg>
        <pc:spChg chg="add">
          <ac:chgData name="Anchal Bansal" userId="S::abansal6@stevens.edu::e93096e9-a79b-4346-a4f8-b2da0f0cdd07" providerId="AD" clId="Web-{84A5FF58-1B1A-E947-A6AB-3D3E63A18DD3}" dt="2022-04-21T21:47:03.282" v="1155"/>
          <ac:spMkLst>
            <pc:docMk/>
            <pc:sldMk cId="1562677650" sldId="278"/>
            <ac:spMk id="25" creationId="{472E3A19-F5D5-48FC-BB9C-48C2F68F598B}"/>
          </ac:spMkLst>
        </pc:spChg>
        <pc:spChg chg="add">
          <ac:chgData name="Anchal Bansal" userId="S::abansal6@stevens.edu::e93096e9-a79b-4346-a4f8-b2da0f0cdd07" providerId="AD" clId="Web-{84A5FF58-1B1A-E947-A6AB-3D3E63A18DD3}" dt="2022-04-21T21:47:03.282" v="1155"/>
          <ac:spMkLst>
            <pc:docMk/>
            <pc:sldMk cId="1562677650" sldId="278"/>
            <ac:spMk id="26" creationId="{7A62E32F-BB65-43A8-8EB5-92346890E549}"/>
          </ac:spMkLst>
        </pc:spChg>
        <pc:spChg chg="add">
          <ac:chgData name="Anchal Bansal" userId="S::abansal6@stevens.edu::e93096e9-a79b-4346-a4f8-b2da0f0cdd07" providerId="AD" clId="Web-{84A5FF58-1B1A-E947-A6AB-3D3E63A18DD3}" dt="2022-04-21T21:47:03.282" v="1155"/>
          <ac:spMkLst>
            <pc:docMk/>
            <pc:sldMk cId="1562677650" sldId="278"/>
            <ac:spMk id="27" creationId="{14E91B64-9FCC-451E-AFB4-A827D6329367}"/>
          </ac:spMkLst>
        </pc:spChg>
        <pc:picChg chg="add del">
          <ac:chgData name="Anchal Bansal" userId="S::abansal6@stevens.edu::e93096e9-a79b-4346-a4f8-b2da0f0cdd07" providerId="AD" clId="Web-{84A5FF58-1B1A-E947-A6AB-3D3E63A18DD3}" dt="2022-04-21T21:42:50.916" v="1145"/>
          <ac:picMkLst>
            <pc:docMk/>
            <pc:sldMk cId="1562677650" sldId="278"/>
            <ac:picMk id="5" creationId="{AFF64336-CA43-BE4B-0304-64DBC5028590}"/>
          </ac:picMkLst>
        </pc:picChg>
        <pc:picChg chg="add del">
          <ac:chgData name="Anchal Bansal" userId="S::abansal6@stevens.edu::e93096e9-a79b-4346-a4f8-b2da0f0cdd07" providerId="AD" clId="Web-{84A5FF58-1B1A-E947-A6AB-3D3E63A18DD3}" dt="2022-04-21T21:42:56.338" v="1149"/>
          <ac:picMkLst>
            <pc:docMk/>
            <pc:sldMk cId="1562677650" sldId="278"/>
            <ac:picMk id="14" creationId="{B6A98A6D-60EF-A8F1-4B44-42A94DB6B6CC}"/>
          </ac:picMkLst>
        </pc:picChg>
      </pc:sldChg>
      <pc:sldChg chg="addSp delSp modSp new del">
        <pc:chgData name="Anchal Bansal" userId="S::abansal6@stevens.edu::e93096e9-a79b-4346-a4f8-b2da0f0cdd07" providerId="AD" clId="Web-{84A5FF58-1B1A-E947-A6AB-3D3E63A18DD3}" dt="2022-04-21T21:36:56.282" v="1086"/>
        <pc:sldMkLst>
          <pc:docMk/>
          <pc:sldMk cId="3152229573" sldId="279"/>
        </pc:sldMkLst>
        <pc:spChg chg="del">
          <ac:chgData name="Anchal Bansal" userId="S::abansal6@stevens.edu::e93096e9-a79b-4346-a4f8-b2da0f0cdd07" providerId="AD" clId="Web-{84A5FF58-1B1A-E947-A6AB-3D3E63A18DD3}" dt="2022-04-21T21:34:53.669" v="1073"/>
          <ac:spMkLst>
            <pc:docMk/>
            <pc:sldMk cId="3152229573" sldId="279"/>
            <ac:spMk id="3" creationId="{A762E17D-C3E7-BB95-311E-961201C4FCFF}"/>
          </ac:spMkLst>
        </pc:spChg>
        <pc:picChg chg="add mod ord modCrop">
          <ac:chgData name="Anchal Bansal" userId="S::abansal6@stevens.edu::e93096e9-a79b-4346-a4f8-b2da0f0cdd07" providerId="AD" clId="Web-{84A5FF58-1B1A-E947-A6AB-3D3E63A18DD3}" dt="2022-04-21T21:35:12.420" v="1076" actId="1076"/>
          <ac:picMkLst>
            <pc:docMk/>
            <pc:sldMk cId="3152229573" sldId="279"/>
            <ac:picMk id="4" creationId="{D1556DB3-79C0-AFEB-71A5-D69BFB16EE45}"/>
          </ac:picMkLst>
        </pc:picChg>
      </pc:sldChg>
      <pc:sldChg chg="addSp delSp modSp add ord replId">
        <pc:chgData name="Anchal Bansal" userId="S::abansal6@stevens.edu::e93096e9-a79b-4346-a4f8-b2da0f0cdd07" providerId="AD" clId="Web-{84A5FF58-1B1A-E947-A6AB-3D3E63A18DD3}" dt="2022-04-21T21:36:51.485" v="1085" actId="20577"/>
        <pc:sldMkLst>
          <pc:docMk/>
          <pc:sldMk cId="2793084986" sldId="280"/>
        </pc:sldMkLst>
        <pc:graphicFrameChg chg="modGraphic">
          <ac:chgData name="Anchal Bansal" userId="S::abansal6@stevens.edu::e93096e9-a79b-4346-a4f8-b2da0f0cdd07" providerId="AD" clId="Web-{84A5FF58-1B1A-E947-A6AB-3D3E63A18DD3}" dt="2022-04-21T21:36:51.485" v="1085" actId="20577"/>
          <ac:graphicFrameMkLst>
            <pc:docMk/>
            <pc:sldMk cId="2793084986" sldId="280"/>
            <ac:graphicFrameMk id="19" creationId="{FD1603B8-6CC8-F266-7E75-9EEBFE077D7F}"/>
          </ac:graphicFrameMkLst>
        </pc:graphicFrameChg>
        <pc:picChg chg="del">
          <ac:chgData name="Anchal Bansal" userId="S::abansal6@stevens.edu::e93096e9-a79b-4346-a4f8-b2da0f0cdd07" providerId="AD" clId="Web-{84A5FF58-1B1A-E947-A6AB-3D3E63A18DD3}" dt="2022-04-21T21:36:09.046" v="1079"/>
          <ac:picMkLst>
            <pc:docMk/>
            <pc:sldMk cId="2793084986" sldId="280"/>
            <ac:picMk id="4" creationId="{08C7EC03-7703-7086-C548-45B5A73D6C0C}"/>
          </ac:picMkLst>
        </pc:picChg>
        <pc:picChg chg="add mod">
          <ac:chgData name="Anchal Bansal" userId="S::abansal6@stevens.edu::e93096e9-a79b-4346-a4f8-b2da0f0cdd07" providerId="AD" clId="Web-{84A5FF58-1B1A-E947-A6AB-3D3E63A18DD3}" dt="2022-04-21T21:36:13.531" v="1082" actId="14100"/>
          <ac:picMkLst>
            <pc:docMk/>
            <pc:sldMk cId="2793084986" sldId="280"/>
            <ac:picMk id="10" creationId="{B2774B6F-15DF-7201-E3E9-691550A0797B}"/>
          </ac:picMkLst>
        </pc:picChg>
      </pc:sldChg>
      <pc:sldChg chg="del">
        <pc:chgData name="Anchal Bansal" userId="S::abansal6@stevens.edu::e93096e9-a79b-4346-a4f8-b2da0f0cdd07" providerId="AD" clId="Web-{84A5FF58-1B1A-E947-A6AB-3D3E63A18DD3}" dt="2022-04-21T23:18:26.876" v="2257"/>
        <pc:sldMkLst>
          <pc:docMk/>
          <pc:sldMk cId="1926186869" sldId="281"/>
        </pc:sldMkLst>
      </pc:sldChg>
      <pc:sldChg chg="del">
        <pc:chgData name="Anchal Bansal" userId="S::abansal6@stevens.edu::e93096e9-a79b-4346-a4f8-b2da0f0cdd07" providerId="AD" clId="Web-{84A5FF58-1B1A-E947-A6AB-3D3E63A18DD3}" dt="2022-04-21T22:40:35.942" v="2242"/>
        <pc:sldMkLst>
          <pc:docMk/>
          <pc:sldMk cId="843946641" sldId="282"/>
        </pc:sldMkLst>
      </pc:sldChg>
      <pc:sldChg chg="addSp delSp modSp add replId">
        <pc:chgData name="Anchal Bansal" userId="S::abansal6@stevens.edu::e93096e9-a79b-4346-a4f8-b2da0f0cdd07" providerId="AD" clId="Web-{84A5FF58-1B1A-E947-A6AB-3D3E63A18DD3}" dt="2022-04-21T21:55:02.653" v="1251" actId="14100"/>
        <pc:sldMkLst>
          <pc:docMk/>
          <pc:sldMk cId="3650476999" sldId="283"/>
        </pc:sldMkLst>
        <pc:spChg chg="mod">
          <ac:chgData name="Anchal Bansal" userId="S::abansal6@stevens.edu::e93096e9-a79b-4346-a4f8-b2da0f0cdd07" providerId="AD" clId="Web-{84A5FF58-1B1A-E947-A6AB-3D3E63A18DD3}" dt="2022-04-21T21:55:02.653" v="1251" actId="14100"/>
          <ac:spMkLst>
            <pc:docMk/>
            <pc:sldMk cId="3650476999" sldId="283"/>
            <ac:spMk id="3" creationId="{4F38F60F-7BFA-9A8A-EAA7-6F7EC58F5B68}"/>
          </ac:spMkLst>
        </pc:spChg>
        <pc:picChg chg="add mod">
          <ac:chgData name="Anchal Bansal" userId="S::abansal6@stevens.edu::e93096e9-a79b-4346-a4f8-b2da0f0cdd07" providerId="AD" clId="Web-{84A5FF58-1B1A-E947-A6AB-3D3E63A18DD3}" dt="2022-04-21T21:54:43.684" v="1246" actId="1076"/>
          <ac:picMkLst>
            <pc:docMk/>
            <pc:sldMk cId="3650476999" sldId="283"/>
            <ac:picMk id="4" creationId="{1BC5A6C2-B3C6-44B1-0F8D-61626433E94E}"/>
          </ac:picMkLst>
        </pc:picChg>
        <pc:picChg chg="del">
          <ac:chgData name="Anchal Bansal" userId="S::abansal6@stevens.edu::e93096e9-a79b-4346-a4f8-b2da0f0cdd07" providerId="AD" clId="Web-{84A5FF58-1B1A-E947-A6AB-3D3E63A18DD3}" dt="2022-04-21T21:54:32.215" v="1241"/>
          <ac:picMkLst>
            <pc:docMk/>
            <pc:sldMk cId="3650476999" sldId="283"/>
            <ac:picMk id="5" creationId="{0375DE97-0146-B11D-AD51-9DB61BB0F0EF}"/>
          </ac:picMkLst>
        </pc:picChg>
        <pc:picChg chg="del">
          <ac:chgData name="Anchal Bansal" userId="S::abansal6@stevens.edu::e93096e9-a79b-4346-a4f8-b2da0f0cdd07" providerId="AD" clId="Web-{84A5FF58-1B1A-E947-A6AB-3D3E63A18DD3}" dt="2022-04-21T21:54:30.028" v="1240"/>
          <ac:picMkLst>
            <pc:docMk/>
            <pc:sldMk cId="3650476999" sldId="283"/>
            <ac:picMk id="7" creationId="{1A1006B6-4B07-9580-4C74-A2DA2200D989}"/>
          </ac:picMkLst>
        </pc:picChg>
      </pc:sldChg>
      <pc:sldChg chg="addSp delSp modSp add ord replId">
        <pc:chgData name="Anchal Bansal" userId="S::abansal6@stevens.edu::e93096e9-a79b-4346-a4f8-b2da0f0cdd07" providerId="AD" clId="Web-{84A5FF58-1B1A-E947-A6AB-3D3E63A18DD3}" dt="2022-04-21T22:02:08.477" v="1325" actId="20577"/>
        <pc:sldMkLst>
          <pc:docMk/>
          <pc:sldMk cId="3147665309" sldId="284"/>
        </pc:sldMkLst>
        <pc:graphicFrameChg chg="modGraphic">
          <ac:chgData name="Anchal Bansal" userId="S::abansal6@stevens.edu::e93096e9-a79b-4346-a4f8-b2da0f0cdd07" providerId="AD" clId="Web-{84A5FF58-1B1A-E947-A6AB-3D3E63A18DD3}" dt="2022-04-21T22:02:08.477" v="1325" actId="20577"/>
          <ac:graphicFrameMkLst>
            <pc:docMk/>
            <pc:sldMk cId="3147665309" sldId="284"/>
            <ac:graphicFrameMk id="19" creationId="{FD1603B8-6CC8-F266-7E75-9EEBFE077D7F}"/>
          </ac:graphicFrameMkLst>
        </pc:graphicFrameChg>
        <pc:picChg chg="del">
          <ac:chgData name="Anchal Bansal" userId="S::abansal6@stevens.edu::e93096e9-a79b-4346-a4f8-b2da0f0cdd07" providerId="AD" clId="Web-{84A5FF58-1B1A-E947-A6AB-3D3E63A18DD3}" dt="2022-04-21T22:00:28.068" v="1304"/>
          <ac:picMkLst>
            <pc:docMk/>
            <pc:sldMk cId="3147665309" sldId="284"/>
            <ac:picMk id="4" creationId="{08C7EC03-7703-7086-C548-45B5A73D6C0C}"/>
          </ac:picMkLst>
        </pc:picChg>
        <pc:picChg chg="add mod">
          <ac:chgData name="Anchal Bansal" userId="S::abansal6@stevens.edu::e93096e9-a79b-4346-a4f8-b2da0f0cdd07" providerId="AD" clId="Web-{84A5FF58-1B1A-E947-A6AB-3D3E63A18DD3}" dt="2022-04-21T22:00:35.240" v="1308" actId="14100"/>
          <ac:picMkLst>
            <pc:docMk/>
            <pc:sldMk cId="3147665309" sldId="284"/>
            <ac:picMk id="10" creationId="{468BF19C-9BCD-D866-B5E1-3CCFF6263F8C}"/>
          </ac:picMkLst>
        </pc:picChg>
      </pc:sldChg>
      <pc:sldChg chg="addSp delSp modSp add ord replId">
        <pc:chgData name="Anchal Bansal" userId="S::abansal6@stevens.edu::e93096e9-a79b-4346-a4f8-b2da0f0cdd07" providerId="AD" clId="Web-{84A5FF58-1B1A-E947-A6AB-3D3E63A18DD3}" dt="2022-04-21T22:04:48.043" v="1335" actId="1076"/>
        <pc:sldMkLst>
          <pc:docMk/>
          <pc:sldMk cId="3661362436" sldId="285"/>
        </pc:sldMkLst>
        <pc:picChg chg="add mod">
          <ac:chgData name="Anchal Bansal" userId="S::abansal6@stevens.edu::e93096e9-a79b-4346-a4f8-b2da0f0cdd07" providerId="AD" clId="Web-{84A5FF58-1B1A-E947-A6AB-3D3E63A18DD3}" dt="2022-04-21T22:04:48.043" v="1335" actId="1076"/>
          <ac:picMkLst>
            <pc:docMk/>
            <pc:sldMk cId="3661362436" sldId="285"/>
            <ac:picMk id="8" creationId="{6B069B7F-055C-A512-29A1-47E9FBA74FF8}"/>
          </ac:picMkLst>
        </pc:picChg>
        <pc:picChg chg="del">
          <ac:chgData name="Anchal Bansal" userId="S::abansal6@stevens.edu::e93096e9-a79b-4346-a4f8-b2da0f0cdd07" providerId="AD" clId="Web-{84A5FF58-1B1A-E947-A6AB-3D3E63A18DD3}" dt="2022-04-21T22:04:41.793" v="1330"/>
          <ac:picMkLst>
            <pc:docMk/>
            <pc:sldMk cId="3661362436" sldId="285"/>
            <ac:picMk id="10" creationId="{468BF19C-9BCD-D866-B5E1-3CCFF6263F8C}"/>
          </ac:picMkLst>
        </pc:picChg>
      </pc:sldChg>
      <pc:sldChg chg="add replId">
        <pc:chgData name="Anchal Bansal" userId="S::abansal6@stevens.edu::e93096e9-a79b-4346-a4f8-b2da0f0cdd07" providerId="AD" clId="Web-{84A5FF58-1B1A-E947-A6AB-3D3E63A18DD3}" dt="2022-04-21T22:07:27.938" v="1337"/>
        <pc:sldMkLst>
          <pc:docMk/>
          <pc:sldMk cId="1909287701" sldId="286"/>
        </pc:sldMkLst>
      </pc:sldChg>
      <pc:sldChg chg="addSp delSp modSp new mod setBg">
        <pc:chgData name="Anchal Bansal" userId="S::abansal6@stevens.edu::e93096e9-a79b-4346-a4f8-b2da0f0cdd07" providerId="AD" clId="Web-{84A5FF58-1B1A-E947-A6AB-3D3E63A18DD3}" dt="2022-04-21T23:25:05.748" v="2297" actId="14100"/>
        <pc:sldMkLst>
          <pc:docMk/>
          <pc:sldMk cId="2349469905" sldId="288"/>
        </pc:sldMkLst>
        <pc:spChg chg="mod">
          <ac:chgData name="Anchal Bansal" userId="S::abansal6@stevens.edu::e93096e9-a79b-4346-a4f8-b2da0f0cdd07" providerId="AD" clId="Web-{84A5FF58-1B1A-E947-A6AB-3D3E63A18DD3}" dt="2022-04-21T22:16:02.873" v="1368"/>
          <ac:spMkLst>
            <pc:docMk/>
            <pc:sldMk cId="2349469905" sldId="288"/>
            <ac:spMk id="2" creationId="{7EB233CD-55D7-2935-47FA-D7741BC07410}"/>
          </ac:spMkLst>
        </pc:spChg>
        <pc:spChg chg="del">
          <ac:chgData name="Anchal Bansal" userId="S::abansal6@stevens.edu::e93096e9-a79b-4346-a4f8-b2da0f0cdd07" providerId="AD" clId="Web-{84A5FF58-1B1A-E947-A6AB-3D3E63A18DD3}" dt="2022-04-21T22:15:24.169" v="1341"/>
          <ac:spMkLst>
            <pc:docMk/>
            <pc:sldMk cId="2349469905" sldId="288"/>
            <ac:spMk id="3" creationId="{11CC5734-D99E-2414-D9EA-B1775704DA7E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16:16.217" v="1369"/>
          <ac:spMkLst>
            <pc:docMk/>
            <pc:sldMk cId="2349469905" sldId="288"/>
            <ac:spMk id="8" creationId="{0C787866-BB9A-C6EA-A111-9F677BAAAF92}"/>
          </ac:spMkLst>
        </pc:spChg>
        <pc:spChg chg="add">
          <ac:chgData name="Anchal Bansal" userId="S::abansal6@stevens.edu::e93096e9-a79b-4346-a4f8-b2da0f0cdd07" providerId="AD" clId="Web-{84A5FF58-1B1A-E947-A6AB-3D3E63A18DD3}" dt="2022-04-21T22:16:02.873" v="1368"/>
          <ac:spMkLst>
            <pc:docMk/>
            <pc:sldMk cId="2349469905" sldId="288"/>
            <ac:spMk id="11" creationId="{DD38EE57-B708-47C9-A4A4-E25F09FAB029}"/>
          </ac:spMkLst>
        </pc:spChg>
        <pc:grpChg chg="add">
          <ac:chgData name="Anchal Bansal" userId="S::abansal6@stevens.edu::e93096e9-a79b-4346-a4f8-b2da0f0cdd07" providerId="AD" clId="Web-{84A5FF58-1B1A-E947-A6AB-3D3E63A18DD3}" dt="2022-04-21T22:16:02.873" v="1368"/>
          <ac:grpSpMkLst>
            <pc:docMk/>
            <pc:sldMk cId="2349469905" sldId="288"/>
            <ac:grpSpMk id="13" creationId="{57A28182-58A5-4DBB-8F64-BD944BCA8154}"/>
          </ac:grpSpMkLst>
        </pc:grpChg>
        <pc:picChg chg="add mod">
          <ac:chgData name="Anchal Bansal" userId="S::abansal6@stevens.edu::e93096e9-a79b-4346-a4f8-b2da0f0cdd07" providerId="AD" clId="Web-{84A5FF58-1B1A-E947-A6AB-3D3E63A18DD3}" dt="2022-04-21T23:25:05.748" v="2297" actId="14100"/>
          <ac:picMkLst>
            <pc:docMk/>
            <pc:sldMk cId="2349469905" sldId="288"/>
            <ac:picMk id="3" creationId="{7A47C2E4-0144-C567-6FE4-86F56AC082C0}"/>
          </ac:picMkLst>
        </pc:picChg>
        <pc:picChg chg="add del mod ord">
          <ac:chgData name="Anchal Bansal" userId="S::abansal6@stevens.edu::e93096e9-a79b-4346-a4f8-b2da0f0cdd07" providerId="AD" clId="Web-{84A5FF58-1B1A-E947-A6AB-3D3E63A18DD3}" dt="2022-04-21T23:24:50.778" v="2288"/>
          <ac:picMkLst>
            <pc:docMk/>
            <pc:sldMk cId="2349469905" sldId="288"/>
            <ac:picMk id="4" creationId="{C2BEC3F9-028C-C01F-8772-AFB25A1FF6DB}"/>
          </ac:picMkLst>
        </pc:picChg>
      </pc:sldChg>
      <pc:sldChg chg="addSp delSp modSp new mod setBg addAnim delAnim setClrOvrMap">
        <pc:chgData name="Anchal Bansal" userId="S::abansal6@stevens.edu::e93096e9-a79b-4346-a4f8-b2da0f0cdd07" providerId="AD" clId="Web-{84A5FF58-1B1A-E947-A6AB-3D3E63A18DD3}" dt="2022-04-21T22:19:51.128" v="1439" actId="20577"/>
        <pc:sldMkLst>
          <pc:docMk/>
          <pc:sldMk cId="2703131440" sldId="289"/>
        </pc:sldMkLst>
        <pc:spChg chg="mod">
          <ac:chgData name="Anchal Bansal" userId="S::abansal6@stevens.edu::e93096e9-a79b-4346-a4f8-b2da0f0cdd07" providerId="AD" clId="Web-{84A5FF58-1B1A-E947-A6AB-3D3E63A18DD3}" dt="2022-04-21T22:19:34.909" v="1438"/>
          <ac:spMkLst>
            <pc:docMk/>
            <pc:sldMk cId="2703131440" sldId="289"/>
            <ac:spMk id="2" creationId="{3F723715-2BA2-0CA2-9442-46072D095F65}"/>
          </ac:spMkLst>
        </pc:spChg>
        <pc:spChg chg="mod">
          <ac:chgData name="Anchal Bansal" userId="S::abansal6@stevens.edu::e93096e9-a79b-4346-a4f8-b2da0f0cdd07" providerId="AD" clId="Web-{84A5FF58-1B1A-E947-A6AB-3D3E63A18DD3}" dt="2022-04-21T22:19:51.128" v="1439" actId="20577"/>
          <ac:spMkLst>
            <pc:docMk/>
            <pc:sldMk cId="2703131440" sldId="289"/>
            <ac:spMk id="3" creationId="{A801D340-DCD9-CA88-713A-F44992ABB756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19:34.909" v="1438"/>
          <ac:spMkLst>
            <pc:docMk/>
            <pc:sldMk cId="2703131440" sldId="289"/>
            <ac:spMk id="8" creationId="{827B839B-9ADE-406B-8590-F1CAEDED45A1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19:34.909" v="1438"/>
          <ac:spMkLst>
            <pc:docMk/>
            <pc:sldMk cId="2703131440" sldId="289"/>
            <ac:spMk id="10" creationId="{CFE45BF0-46DB-408C-B5F7-7B11716805D4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19:34.909" v="1438"/>
          <ac:spMkLst>
            <pc:docMk/>
            <pc:sldMk cId="2703131440" sldId="289"/>
            <ac:spMk id="12" creationId="{2AEBC8F2-97B1-41B4-93F1-2D289E197FBA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19:34.909" v="1438"/>
          <ac:spMkLst>
            <pc:docMk/>
            <pc:sldMk cId="2703131440" sldId="289"/>
            <ac:spMk id="14" creationId="{472E3A19-F5D5-48FC-BB9C-48C2F68F598B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19:34.909" v="1438"/>
          <ac:spMkLst>
            <pc:docMk/>
            <pc:sldMk cId="2703131440" sldId="289"/>
            <ac:spMk id="16" creationId="{7A62E32F-BB65-43A8-8EB5-92346890E549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19:34.909" v="1438"/>
          <ac:spMkLst>
            <pc:docMk/>
            <pc:sldMk cId="2703131440" sldId="289"/>
            <ac:spMk id="18" creationId="{14E91B64-9FCC-451E-AFB4-A827D6329367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19:34.909" v="1438"/>
          <ac:spMkLst>
            <pc:docMk/>
            <pc:sldMk cId="2703131440" sldId="289"/>
            <ac:spMk id="24" creationId="{0671A8AE-40A1-4631-A6B8-581AFF065482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19:34.909" v="1438"/>
          <ac:spMkLst>
            <pc:docMk/>
            <pc:sldMk cId="2703131440" sldId="289"/>
            <ac:spMk id="26" creationId="{AB58EF07-17C2-48CF-ABB0-EEF1F17CB8F0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19:34.909" v="1438"/>
          <ac:spMkLst>
            <pc:docMk/>
            <pc:sldMk cId="2703131440" sldId="289"/>
            <ac:spMk id="28" creationId="{AF2F604E-43BE-4DC3-B983-E071523364F8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19:34.909" v="1438"/>
          <ac:spMkLst>
            <pc:docMk/>
            <pc:sldMk cId="2703131440" sldId="289"/>
            <ac:spMk id="30" creationId="{08C9B587-E65E-4B52-B37C-ABEBB6E87928}"/>
          </ac:spMkLst>
        </pc:spChg>
        <pc:picChg chg="add del">
          <ac:chgData name="Anchal Bansal" userId="S::abansal6@stevens.edu::e93096e9-a79b-4346-a4f8-b2da0f0cdd07" providerId="AD" clId="Web-{84A5FF58-1B1A-E947-A6AB-3D3E63A18DD3}" dt="2022-04-21T22:19:34.909" v="1438"/>
          <ac:picMkLst>
            <pc:docMk/>
            <pc:sldMk cId="2703131440" sldId="289"/>
            <ac:picMk id="20" creationId="{8D69A783-0C3C-107E-1406-BA90B5BDB953}"/>
          </ac:picMkLst>
        </pc:picChg>
      </pc:sldChg>
      <pc:sldChg chg="addSp delSp modSp new mod setBg setClrOvrMap">
        <pc:chgData name="Anchal Bansal" userId="S::abansal6@stevens.edu::e93096e9-a79b-4346-a4f8-b2da0f0cdd07" providerId="AD" clId="Web-{84A5FF58-1B1A-E947-A6AB-3D3E63A18DD3}" dt="2022-04-21T22:21:12.365" v="1475" actId="20577"/>
        <pc:sldMkLst>
          <pc:docMk/>
          <pc:sldMk cId="3417072111" sldId="290"/>
        </pc:sldMkLst>
        <pc:spChg chg="mod">
          <ac:chgData name="Anchal Bansal" userId="S::abansal6@stevens.edu::e93096e9-a79b-4346-a4f8-b2da0f0cdd07" providerId="AD" clId="Web-{84A5FF58-1B1A-E947-A6AB-3D3E63A18DD3}" dt="2022-04-21T22:21:12.365" v="1475" actId="20577"/>
          <ac:spMkLst>
            <pc:docMk/>
            <pc:sldMk cId="3417072111" sldId="290"/>
            <ac:spMk id="2" creationId="{3D351D6C-BAB9-FFB6-6515-C307CA183886}"/>
          </ac:spMkLst>
        </pc:spChg>
        <pc:spChg chg="del mod">
          <ac:chgData name="Anchal Bansal" userId="S::abansal6@stevens.edu::e93096e9-a79b-4346-a4f8-b2da0f0cdd07" providerId="AD" clId="Web-{84A5FF58-1B1A-E947-A6AB-3D3E63A18DD3}" dt="2022-04-21T22:20:54.302" v="1454"/>
          <ac:spMkLst>
            <pc:docMk/>
            <pc:sldMk cId="3417072111" sldId="290"/>
            <ac:spMk id="3" creationId="{ACFF1EF5-FF4F-C2EA-F02F-CA018FC7918D}"/>
          </ac:spMkLst>
        </pc:spChg>
        <pc:spChg chg="add del mod">
          <ac:chgData name="Anchal Bansal" userId="S::abansal6@stevens.edu::e93096e9-a79b-4346-a4f8-b2da0f0cdd07" providerId="AD" clId="Web-{84A5FF58-1B1A-E947-A6AB-3D3E63A18DD3}" dt="2022-04-21T22:21:03.880" v="1461"/>
          <ac:spMkLst>
            <pc:docMk/>
            <pc:sldMk cId="3417072111" sldId="290"/>
            <ac:spMk id="6" creationId="{9C7D8C78-FF99-B0DA-E8C9-B1BE4FE15B6A}"/>
          </ac:spMkLst>
        </pc:spChg>
        <pc:spChg chg="add">
          <ac:chgData name="Anchal Bansal" userId="S::abansal6@stevens.edu::e93096e9-a79b-4346-a4f8-b2da0f0cdd07" providerId="AD" clId="Web-{84A5FF58-1B1A-E947-A6AB-3D3E63A18DD3}" dt="2022-04-21T22:20:48.896" v="1453"/>
          <ac:spMkLst>
            <pc:docMk/>
            <pc:sldMk cId="3417072111" sldId="290"/>
            <ac:spMk id="8" creationId="{827B839B-9ADE-406B-8590-F1CAEDED45A1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20:42.224" v="1450"/>
          <ac:spMkLst>
            <pc:docMk/>
            <pc:sldMk cId="3417072111" sldId="290"/>
            <ac:spMk id="9" creationId="{325166D1-1B21-4128-AC42-61745528E4D6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20:40.208" v="1448"/>
          <ac:spMkLst>
            <pc:docMk/>
            <pc:sldMk cId="3417072111" sldId="290"/>
            <ac:spMk id="10" creationId="{CF62D2A7-8207-488C-9F46-316BA81A16C8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20:40.208" v="1448"/>
          <ac:spMkLst>
            <pc:docMk/>
            <pc:sldMk cId="3417072111" sldId="290"/>
            <ac:spMk id="12" creationId="{52AC6D7F-F068-4E11-BB06-F601D89BB980}"/>
          </ac:spMkLst>
        </pc:spChg>
        <pc:spChg chg="add">
          <ac:chgData name="Anchal Bansal" userId="S::abansal6@stevens.edu::e93096e9-a79b-4346-a4f8-b2da0f0cdd07" providerId="AD" clId="Web-{84A5FF58-1B1A-E947-A6AB-3D3E63A18DD3}" dt="2022-04-21T22:20:48.896" v="1453"/>
          <ac:spMkLst>
            <pc:docMk/>
            <pc:sldMk cId="3417072111" sldId="290"/>
            <ac:spMk id="14" creationId="{472E3A19-F5D5-48FC-BB9C-48C2F68F598B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20:48.880" v="1452"/>
          <ac:spMkLst>
            <pc:docMk/>
            <pc:sldMk cId="3417072111" sldId="290"/>
            <ac:spMk id="16" creationId="{F13C74B1-5B17-4795-BED0-7140497B445A}"/>
          </ac:spMkLst>
        </pc:spChg>
        <pc:spChg chg="add del">
          <ac:chgData name="Anchal Bansal" userId="S::abansal6@stevens.edu::e93096e9-a79b-4346-a4f8-b2da0f0cdd07" providerId="AD" clId="Web-{84A5FF58-1B1A-E947-A6AB-3D3E63A18DD3}" dt="2022-04-21T22:20:48.880" v="1452"/>
          <ac:spMkLst>
            <pc:docMk/>
            <pc:sldMk cId="3417072111" sldId="290"/>
            <ac:spMk id="17" creationId="{D4974D33-8DC5-464E-8C6D-BE58F0669C17}"/>
          </ac:spMkLst>
        </pc:spChg>
        <pc:spChg chg="add">
          <ac:chgData name="Anchal Bansal" userId="S::abansal6@stevens.edu::e93096e9-a79b-4346-a4f8-b2da0f0cdd07" providerId="AD" clId="Web-{84A5FF58-1B1A-E947-A6AB-3D3E63A18DD3}" dt="2022-04-21T22:20:48.896" v="1453"/>
          <ac:spMkLst>
            <pc:docMk/>
            <pc:sldMk cId="3417072111" sldId="290"/>
            <ac:spMk id="20" creationId="{CFE45BF0-46DB-408C-B5F7-7B11716805D4}"/>
          </ac:spMkLst>
        </pc:spChg>
        <pc:spChg chg="add">
          <ac:chgData name="Anchal Bansal" userId="S::abansal6@stevens.edu::e93096e9-a79b-4346-a4f8-b2da0f0cdd07" providerId="AD" clId="Web-{84A5FF58-1B1A-E947-A6AB-3D3E63A18DD3}" dt="2022-04-21T22:20:48.896" v="1453"/>
          <ac:spMkLst>
            <pc:docMk/>
            <pc:sldMk cId="3417072111" sldId="290"/>
            <ac:spMk id="21" creationId="{2AEBC8F2-97B1-41B4-93F1-2D289E197FBA}"/>
          </ac:spMkLst>
        </pc:spChg>
        <pc:spChg chg="add">
          <ac:chgData name="Anchal Bansal" userId="S::abansal6@stevens.edu::e93096e9-a79b-4346-a4f8-b2da0f0cdd07" providerId="AD" clId="Web-{84A5FF58-1B1A-E947-A6AB-3D3E63A18DD3}" dt="2022-04-21T22:20:48.896" v="1453"/>
          <ac:spMkLst>
            <pc:docMk/>
            <pc:sldMk cId="3417072111" sldId="290"/>
            <ac:spMk id="22" creationId="{7A62E32F-BB65-43A8-8EB5-92346890E549}"/>
          </ac:spMkLst>
        </pc:spChg>
        <pc:spChg chg="add">
          <ac:chgData name="Anchal Bansal" userId="S::abansal6@stevens.edu::e93096e9-a79b-4346-a4f8-b2da0f0cdd07" providerId="AD" clId="Web-{84A5FF58-1B1A-E947-A6AB-3D3E63A18DD3}" dt="2022-04-21T22:20:48.896" v="1453"/>
          <ac:spMkLst>
            <pc:docMk/>
            <pc:sldMk cId="3417072111" sldId="290"/>
            <ac:spMk id="23" creationId="{14E91B64-9FCC-451E-AFB4-A827D6329367}"/>
          </ac:spMkLst>
        </pc:spChg>
        <pc:grpChg chg="add del">
          <ac:chgData name="Anchal Bansal" userId="S::abansal6@stevens.edu::e93096e9-a79b-4346-a4f8-b2da0f0cdd07" providerId="AD" clId="Web-{84A5FF58-1B1A-E947-A6AB-3D3E63A18DD3}" dt="2022-04-21T22:20:42.224" v="1450"/>
          <ac:grpSpMkLst>
            <pc:docMk/>
            <pc:sldMk cId="3417072111" sldId="290"/>
            <ac:grpSpMk id="11" creationId="{E6517BAC-C80F-4065-90D8-703493E0B353}"/>
          </ac:grpSpMkLst>
        </pc:grpChg>
        <pc:picChg chg="add del">
          <ac:chgData name="Anchal Bansal" userId="S::abansal6@stevens.edu::e93096e9-a79b-4346-a4f8-b2da0f0cdd07" providerId="AD" clId="Web-{84A5FF58-1B1A-E947-A6AB-3D3E63A18DD3}" dt="2022-04-21T22:20:42.224" v="1450"/>
          <ac:picMkLst>
            <pc:docMk/>
            <pc:sldMk cId="3417072111" sldId="290"/>
            <ac:picMk id="5" creationId="{26A76C2A-249C-D6FE-51BE-4042A586A814}"/>
          </ac:picMkLst>
        </pc:picChg>
        <pc:picChg chg="add del">
          <ac:chgData name="Anchal Bansal" userId="S::abansal6@stevens.edu::e93096e9-a79b-4346-a4f8-b2da0f0cdd07" providerId="AD" clId="Web-{84A5FF58-1B1A-E947-A6AB-3D3E63A18DD3}" dt="2022-04-21T22:20:40.208" v="1448"/>
          <ac:picMkLst>
            <pc:docMk/>
            <pc:sldMk cId="3417072111" sldId="290"/>
            <ac:picMk id="7" creationId="{4E943E4F-56DD-1E31-0CF5-260B24A22614}"/>
          </ac:picMkLst>
        </pc:picChg>
        <pc:picChg chg="add del">
          <ac:chgData name="Anchal Bansal" userId="S::abansal6@stevens.edu::e93096e9-a79b-4346-a4f8-b2da0f0cdd07" providerId="AD" clId="Web-{84A5FF58-1B1A-E947-A6AB-3D3E63A18DD3}" dt="2022-04-21T22:20:48.880" v="1452"/>
          <ac:picMkLst>
            <pc:docMk/>
            <pc:sldMk cId="3417072111" sldId="290"/>
            <ac:picMk id="18" creationId="{20ED15AD-102C-C5E9-5C96-6DF65CBCA306}"/>
          </ac:picMkLst>
        </pc:picChg>
      </pc:sldChg>
      <pc:sldChg chg="addSp delSp modSp">
        <pc:chgData name="Anchal Bansal" userId="S::abansal6@stevens.edu::e93096e9-a79b-4346-a4f8-b2da0f0cdd07" providerId="AD" clId="Web-{84A5FF58-1B1A-E947-A6AB-3D3E63A18DD3}" dt="2022-04-21T23:19:58.832" v="2266" actId="1076"/>
        <pc:sldMkLst>
          <pc:docMk/>
          <pc:sldMk cId="2410375774" sldId="292"/>
        </pc:sldMkLst>
        <pc:spChg chg="del">
          <ac:chgData name="Anchal Bansal" userId="S::abansal6@stevens.edu::e93096e9-a79b-4346-a4f8-b2da0f0cdd07" providerId="AD" clId="Web-{84A5FF58-1B1A-E947-A6AB-3D3E63A18DD3}" dt="2022-04-21T23:19:35.988" v="2260"/>
          <ac:spMkLst>
            <pc:docMk/>
            <pc:sldMk cId="2410375774" sldId="292"/>
            <ac:spMk id="10" creationId="{9A92649B-35AF-B467-BA9D-FB9D6E5BE72D}"/>
          </ac:spMkLst>
        </pc:spChg>
        <pc:graphicFrameChg chg="add mod">
          <ac:chgData name="Anchal Bansal" userId="S::abansal6@stevens.edu::e93096e9-a79b-4346-a4f8-b2da0f0cdd07" providerId="AD" clId="Web-{84A5FF58-1B1A-E947-A6AB-3D3E63A18DD3}" dt="2022-04-21T23:19:37.957" v="2261" actId="1076"/>
          <ac:graphicFrameMkLst>
            <pc:docMk/>
            <pc:sldMk cId="2410375774" sldId="292"/>
            <ac:graphicFrameMk id="3" creationId="{3BD5A58F-A794-5774-E923-98F332A403EC}"/>
          </ac:graphicFrameMkLst>
        </pc:graphicFrameChg>
        <pc:graphicFrameChg chg="add mod modGraphic">
          <ac:chgData name="Anchal Bansal" userId="S::abansal6@stevens.edu::e93096e9-a79b-4346-a4f8-b2da0f0cdd07" providerId="AD" clId="Web-{84A5FF58-1B1A-E947-A6AB-3D3E63A18DD3}" dt="2022-04-21T23:19:58.832" v="2266" actId="1076"/>
          <ac:graphicFrameMkLst>
            <pc:docMk/>
            <pc:sldMk cId="2410375774" sldId="292"/>
            <ac:graphicFrameMk id="4" creationId="{C4A38147-B9BB-C6BD-85E0-4A96561F4BE1}"/>
          </ac:graphicFrameMkLst>
        </pc:graphicFrameChg>
      </pc:sldChg>
      <pc:sldChg chg="modSp add ord replId">
        <pc:chgData name="Anchal Bansal" userId="S::abansal6@stevens.edu::e93096e9-a79b-4346-a4f8-b2da0f0cdd07" providerId="AD" clId="Web-{84A5FF58-1B1A-E947-A6AB-3D3E63A18DD3}" dt="2022-04-21T23:18:31.830" v="2258" actId="20577"/>
        <pc:sldMkLst>
          <pc:docMk/>
          <pc:sldMk cId="715115420" sldId="294"/>
        </pc:sldMkLst>
        <pc:spChg chg="mod">
          <ac:chgData name="Anchal Bansal" userId="S::abansal6@stevens.edu::e93096e9-a79b-4346-a4f8-b2da0f0cdd07" providerId="AD" clId="Web-{84A5FF58-1B1A-E947-A6AB-3D3E63A18DD3}" dt="2022-04-21T23:17:53.157" v="2252" actId="20577"/>
          <ac:spMkLst>
            <pc:docMk/>
            <pc:sldMk cId="715115420" sldId="294"/>
            <ac:spMk id="2" creationId="{F73ED2B2-9F51-3D3A-FA51-57FEB3F7EA1D}"/>
          </ac:spMkLst>
        </pc:spChg>
        <pc:spChg chg="mod">
          <ac:chgData name="Anchal Bansal" userId="S::abansal6@stevens.edu::e93096e9-a79b-4346-a4f8-b2da0f0cdd07" providerId="AD" clId="Web-{84A5FF58-1B1A-E947-A6AB-3D3E63A18DD3}" dt="2022-04-21T23:18:31.830" v="2258" actId="20577"/>
          <ac:spMkLst>
            <pc:docMk/>
            <pc:sldMk cId="715115420" sldId="294"/>
            <ac:spMk id="3" creationId="{AFB4A930-6F25-22E2-9B7B-45BC7B12622E}"/>
          </ac:spMkLst>
        </pc:spChg>
      </pc:sldChg>
      <pc:sldChg chg="del">
        <pc:chgData name="Anchal Bansal" userId="S::abansal6@stevens.edu::e93096e9-a79b-4346-a4f8-b2da0f0cdd07" providerId="AD" clId="Web-{84A5FF58-1B1A-E947-A6AB-3D3E63A18DD3}" dt="2022-04-21T23:20:02.114" v="2267"/>
        <pc:sldMkLst>
          <pc:docMk/>
          <pc:sldMk cId="2060746891" sldId="295"/>
        </pc:sldMkLst>
      </pc:sldChg>
      <pc:sldChg chg="modSp">
        <pc:chgData name="Anchal Bansal" userId="S::abansal6@stevens.edu::e93096e9-a79b-4346-a4f8-b2da0f0cdd07" providerId="AD" clId="Web-{84A5FF58-1B1A-E947-A6AB-3D3E63A18DD3}" dt="2022-04-21T23:23:11.854" v="2286"/>
        <pc:sldMkLst>
          <pc:docMk/>
          <pc:sldMk cId="3905919458" sldId="297"/>
        </pc:sldMkLst>
        <pc:graphicFrameChg chg="modGraphic">
          <ac:chgData name="Anchal Bansal" userId="S::abansal6@stevens.edu::e93096e9-a79b-4346-a4f8-b2da0f0cdd07" providerId="AD" clId="Web-{84A5FF58-1B1A-E947-A6AB-3D3E63A18DD3}" dt="2022-04-21T23:23:11.854" v="2286"/>
          <ac:graphicFrameMkLst>
            <pc:docMk/>
            <pc:sldMk cId="3905919458" sldId="297"/>
            <ac:graphicFrameMk id="3" creationId="{85E43DC9-6ECD-ACA9-2E99-D9A27800EB44}"/>
          </ac:graphicFrameMkLst>
        </pc:graphicFrameChg>
      </pc:sldChg>
      <pc:sldChg chg="modSp add ord replId">
        <pc:chgData name="Anchal Bansal" userId="S::abansal6@stevens.edu::e93096e9-a79b-4346-a4f8-b2da0f0cdd07" providerId="AD" clId="Web-{84A5FF58-1B1A-E947-A6AB-3D3E63A18DD3}" dt="2022-04-21T23:27:42.706" v="2314" actId="20577"/>
        <pc:sldMkLst>
          <pc:docMk/>
          <pc:sldMk cId="57875831" sldId="298"/>
        </pc:sldMkLst>
        <pc:spChg chg="mod">
          <ac:chgData name="Anchal Bansal" userId="S::abansal6@stevens.edu::e93096e9-a79b-4346-a4f8-b2da0f0cdd07" providerId="AD" clId="Web-{84A5FF58-1B1A-E947-A6AB-3D3E63A18DD3}" dt="2022-04-21T23:25:50.421" v="2300" actId="20577"/>
          <ac:spMkLst>
            <pc:docMk/>
            <pc:sldMk cId="57875831" sldId="298"/>
            <ac:spMk id="2" creationId="{80D09B0C-0829-4109-1433-735628CCCB6A}"/>
          </ac:spMkLst>
        </pc:spChg>
        <pc:graphicFrameChg chg="mod modGraphic">
          <ac:chgData name="Anchal Bansal" userId="S::abansal6@stevens.edu::e93096e9-a79b-4346-a4f8-b2da0f0cdd07" providerId="AD" clId="Web-{84A5FF58-1B1A-E947-A6AB-3D3E63A18DD3}" dt="2022-04-21T23:27:42.706" v="2314" actId="20577"/>
          <ac:graphicFrameMkLst>
            <pc:docMk/>
            <pc:sldMk cId="57875831" sldId="298"/>
            <ac:graphicFrameMk id="3" creationId="{85E43DC9-6ECD-ACA9-2E99-D9A27800EB44}"/>
          </ac:graphicFrameMkLst>
        </pc:graphicFrameChg>
      </pc:sldChg>
    </pc:docChg>
  </pc:docChgLst>
  <pc:docChgLst>
    <pc:chgData name="Savleen Kaur" userId="e1428bfe-f08a-48bb-8342-511ea03bf03f" providerId="ADAL" clId="{CF066878-9FD2-EF45-AF18-A06267B25F55}"/>
    <pc:docChg chg="undo custSel addSld delSld modSld">
      <pc:chgData name="Savleen Kaur" userId="e1428bfe-f08a-48bb-8342-511ea03bf03f" providerId="ADAL" clId="{CF066878-9FD2-EF45-AF18-A06267B25F55}" dt="2022-04-21T23:25:12.435" v="2367" actId="20577"/>
      <pc:docMkLst>
        <pc:docMk/>
      </pc:docMkLst>
      <pc:sldChg chg="modSp mod">
        <pc:chgData name="Savleen Kaur" userId="e1428bfe-f08a-48bb-8342-511ea03bf03f" providerId="ADAL" clId="{CF066878-9FD2-EF45-AF18-A06267B25F55}" dt="2022-04-21T21:57:03.646" v="1346" actId="20577"/>
        <pc:sldMkLst>
          <pc:docMk/>
          <pc:sldMk cId="1838043992" sldId="256"/>
        </pc:sldMkLst>
        <pc:spChg chg="mod">
          <ac:chgData name="Savleen Kaur" userId="e1428bfe-f08a-48bb-8342-511ea03bf03f" providerId="ADAL" clId="{CF066878-9FD2-EF45-AF18-A06267B25F55}" dt="2022-04-21T21:57:03.646" v="1346" actId="20577"/>
          <ac:spMkLst>
            <pc:docMk/>
            <pc:sldMk cId="1838043992" sldId="256"/>
            <ac:spMk id="2" creationId="{F781EF6E-DB4D-27E4-986B-DB3B94FDAA9B}"/>
          </ac:spMkLst>
        </pc:spChg>
        <pc:spChg chg="mod">
          <ac:chgData name="Savleen Kaur" userId="e1428bfe-f08a-48bb-8342-511ea03bf03f" providerId="ADAL" clId="{CF066878-9FD2-EF45-AF18-A06267B25F55}" dt="2022-04-21T21:56:47.874" v="1340" actId="20577"/>
          <ac:spMkLst>
            <pc:docMk/>
            <pc:sldMk cId="1838043992" sldId="256"/>
            <ac:spMk id="3" creationId="{73CADC98-2C88-901B-DC10-91054841729A}"/>
          </ac:spMkLst>
        </pc:spChg>
      </pc:sldChg>
      <pc:sldChg chg="addSp delSp modSp del mod">
        <pc:chgData name="Savleen Kaur" userId="e1428bfe-f08a-48bb-8342-511ea03bf03f" providerId="ADAL" clId="{CF066878-9FD2-EF45-AF18-A06267B25F55}" dt="2022-04-21T23:16:20.825" v="2275" actId="2696"/>
        <pc:sldMkLst>
          <pc:docMk/>
          <pc:sldMk cId="1962785935" sldId="257"/>
        </pc:sldMkLst>
        <pc:spChg chg="mod">
          <ac:chgData name="Savleen Kaur" userId="e1428bfe-f08a-48bb-8342-511ea03bf03f" providerId="ADAL" clId="{CF066878-9FD2-EF45-AF18-A06267B25F55}" dt="2022-04-21T20:11:00.844" v="57" actId="2711"/>
          <ac:spMkLst>
            <pc:docMk/>
            <pc:sldMk cId="1962785935" sldId="257"/>
            <ac:spMk id="2" creationId="{22022F51-3140-A8C9-8C18-E6EA37BCD7C7}"/>
          </ac:spMkLst>
        </pc:spChg>
        <pc:spChg chg="add del mod">
          <ac:chgData name="Savleen Kaur" userId="e1428bfe-f08a-48bb-8342-511ea03bf03f" providerId="ADAL" clId="{CF066878-9FD2-EF45-AF18-A06267B25F55}" dt="2022-04-21T20:12:17.749" v="62"/>
          <ac:spMkLst>
            <pc:docMk/>
            <pc:sldMk cId="1962785935" sldId="257"/>
            <ac:spMk id="8" creationId="{E86FDAB3-1130-8668-D846-23255B8F576F}"/>
          </ac:spMkLst>
        </pc:spChg>
        <pc:spChg chg="add del mod">
          <ac:chgData name="Savleen Kaur" userId="e1428bfe-f08a-48bb-8342-511ea03bf03f" providerId="ADAL" clId="{CF066878-9FD2-EF45-AF18-A06267B25F55}" dt="2022-04-21T20:56:31.091" v="411" actId="931"/>
          <ac:spMkLst>
            <pc:docMk/>
            <pc:sldMk cId="1962785935" sldId="257"/>
            <ac:spMk id="9" creationId="{1E0B5DD4-A085-F954-6333-8582C1E7E6AD}"/>
          </ac:spMkLst>
        </pc:spChg>
        <pc:spChg chg="add del mod">
          <ac:chgData name="Savleen Kaur" userId="e1428bfe-f08a-48bb-8342-511ea03bf03f" providerId="ADAL" clId="{CF066878-9FD2-EF45-AF18-A06267B25F55}" dt="2022-04-21T20:12:39.245" v="95"/>
          <ac:spMkLst>
            <pc:docMk/>
            <pc:sldMk cId="1962785935" sldId="257"/>
            <ac:spMk id="9" creationId="{67198E6D-2358-27AC-0A49-0020BDDEF940}"/>
          </ac:spMkLst>
        </pc:spChg>
        <pc:spChg chg="add mod">
          <ac:chgData name="Savleen Kaur" userId="e1428bfe-f08a-48bb-8342-511ea03bf03f" providerId="ADAL" clId="{CF066878-9FD2-EF45-AF18-A06267B25F55}" dt="2022-04-21T21:50:16.269" v="1331" actId="1076"/>
          <ac:spMkLst>
            <pc:docMk/>
            <pc:sldMk cId="1962785935" sldId="257"/>
            <ac:spMk id="10" creationId="{2FD081E2-42A5-400A-BA60-570662A4B332}"/>
          </ac:spMkLst>
        </pc:spChg>
        <pc:spChg chg="del">
          <ac:chgData name="Savleen Kaur" userId="e1428bfe-f08a-48bb-8342-511ea03bf03f" providerId="ADAL" clId="{CF066878-9FD2-EF45-AF18-A06267B25F55}" dt="2022-04-21T20:46:34.121" v="387" actId="931"/>
          <ac:spMkLst>
            <pc:docMk/>
            <pc:sldMk cId="1962785935" sldId="257"/>
            <ac:spMk id="16" creationId="{F974891B-FF5A-8E84-37B6-2812BD3C90F1}"/>
          </ac:spMkLst>
        </pc:spChg>
        <pc:picChg chg="mod">
          <ac:chgData name="Savleen Kaur" userId="e1428bfe-f08a-48bb-8342-511ea03bf03f" providerId="ADAL" clId="{CF066878-9FD2-EF45-AF18-A06267B25F55}" dt="2022-04-21T20:11:25.100" v="59" actId="14100"/>
          <ac:picMkLst>
            <pc:docMk/>
            <pc:sldMk cId="1962785935" sldId="257"/>
            <ac:picMk id="3" creationId="{D5AA9D02-7DD7-F471-51EE-D36CB780BCF2}"/>
          </ac:picMkLst>
        </pc:picChg>
        <pc:picChg chg="mod">
          <ac:chgData name="Savleen Kaur" userId="e1428bfe-f08a-48bb-8342-511ea03bf03f" providerId="ADAL" clId="{CF066878-9FD2-EF45-AF18-A06267B25F55}" dt="2022-04-21T20:10:33.376" v="42" actId="1076"/>
          <ac:picMkLst>
            <pc:docMk/>
            <pc:sldMk cId="1962785935" sldId="257"/>
            <ac:picMk id="5" creationId="{5919C655-1028-CE55-CCDA-16AC3BF9EB97}"/>
          </ac:picMkLst>
        </pc:picChg>
        <pc:picChg chg="add del mod">
          <ac:chgData name="Savleen Kaur" userId="e1428bfe-f08a-48bb-8342-511ea03bf03f" providerId="ADAL" clId="{CF066878-9FD2-EF45-AF18-A06267B25F55}" dt="2022-04-21T20:55:56.601" v="410" actId="478"/>
          <ac:picMkLst>
            <pc:docMk/>
            <pc:sldMk cId="1962785935" sldId="257"/>
            <ac:picMk id="6" creationId="{7D78183E-78BB-CB8A-B1D7-C72E437331FC}"/>
          </ac:picMkLst>
        </pc:picChg>
        <pc:picChg chg="add mod">
          <ac:chgData name="Savleen Kaur" userId="e1428bfe-f08a-48bb-8342-511ea03bf03f" providerId="ADAL" clId="{CF066878-9FD2-EF45-AF18-A06267B25F55}" dt="2022-04-21T21:50:11.400" v="1330" actId="1076"/>
          <ac:picMkLst>
            <pc:docMk/>
            <pc:sldMk cId="1962785935" sldId="257"/>
            <ac:picMk id="17" creationId="{27DF40E5-973C-2F9C-7572-762122C7792B}"/>
          </ac:picMkLst>
        </pc:picChg>
      </pc:sldChg>
      <pc:sldChg chg="addSp modSp new mod">
        <pc:chgData name="Savleen Kaur" userId="e1428bfe-f08a-48bb-8342-511ea03bf03f" providerId="ADAL" clId="{CF066878-9FD2-EF45-AF18-A06267B25F55}" dt="2022-04-21T23:21:49.028" v="2330" actId="1037"/>
        <pc:sldMkLst>
          <pc:docMk/>
          <pc:sldMk cId="4184623050" sldId="258"/>
        </pc:sldMkLst>
        <pc:spChg chg="mod">
          <ac:chgData name="Savleen Kaur" userId="e1428bfe-f08a-48bb-8342-511ea03bf03f" providerId="ADAL" clId="{CF066878-9FD2-EF45-AF18-A06267B25F55}" dt="2022-04-21T23:15:33.340" v="2270" actId="122"/>
          <ac:spMkLst>
            <pc:docMk/>
            <pc:sldMk cId="4184623050" sldId="258"/>
            <ac:spMk id="2" creationId="{4C03F1AB-F89E-D4B0-18E5-A753817D3AFE}"/>
          </ac:spMkLst>
        </pc:spChg>
        <pc:spChg chg="mod">
          <ac:chgData name="Savleen Kaur" userId="e1428bfe-f08a-48bb-8342-511ea03bf03f" providerId="ADAL" clId="{CF066878-9FD2-EF45-AF18-A06267B25F55}" dt="2022-04-21T23:16:07.489" v="2272" actId="1076"/>
          <ac:spMkLst>
            <pc:docMk/>
            <pc:sldMk cId="4184623050" sldId="258"/>
            <ac:spMk id="3" creationId="{9893769B-B681-C8A8-76E6-CC3B597F7AED}"/>
          </ac:spMkLst>
        </pc:spChg>
        <pc:spChg chg="add mod">
          <ac:chgData name="Savleen Kaur" userId="e1428bfe-f08a-48bb-8342-511ea03bf03f" providerId="ADAL" clId="{CF066878-9FD2-EF45-AF18-A06267B25F55}" dt="2022-04-21T23:15:22.911" v="2253" actId="1076"/>
          <ac:spMkLst>
            <pc:docMk/>
            <pc:sldMk cId="4184623050" sldId="258"/>
            <ac:spMk id="20" creationId="{B3DDA8D6-A9FF-3612-2429-056EDC92CD81}"/>
          </ac:spMkLst>
        </pc:spChg>
        <pc:spChg chg="add mod">
          <ac:chgData name="Savleen Kaur" userId="e1428bfe-f08a-48bb-8342-511ea03bf03f" providerId="ADAL" clId="{CF066878-9FD2-EF45-AF18-A06267B25F55}" dt="2022-04-21T23:15:22.911" v="2253" actId="1076"/>
          <ac:spMkLst>
            <pc:docMk/>
            <pc:sldMk cId="4184623050" sldId="258"/>
            <ac:spMk id="22" creationId="{92A655A4-8BE9-E23A-24AE-B5C4E75E8EED}"/>
          </ac:spMkLst>
        </pc:spChg>
        <pc:spChg chg="add mod">
          <ac:chgData name="Savleen Kaur" userId="e1428bfe-f08a-48bb-8342-511ea03bf03f" providerId="ADAL" clId="{CF066878-9FD2-EF45-AF18-A06267B25F55}" dt="2022-04-21T23:15:22.911" v="2253" actId="1076"/>
          <ac:spMkLst>
            <pc:docMk/>
            <pc:sldMk cId="4184623050" sldId="258"/>
            <ac:spMk id="24" creationId="{E7A2315D-2D7C-7899-F1FC-BA3480E7722C}"/>
          </ac:spMkLst>
        </pc:spChg>
        <pc:spChg chg="add mod">
          <ac:chgData name="Savleen Kaur" userId="e1428bfe-f08a-48bb-8342-511ea03bf03f" providerId="ADAL" clId="{CF066878-9FD2-EF45-AF18-A06267B25F55}" dt="2022-04-21T23:15:22.911" v="2253" actId="1076"/>
          <ac:spMkLst>
            <pc:docMk/>
            <pc:sldMk cId="4184623050" sldId="258"/>
            <ac:spMk id="28" creationId="{BEB8B29E-CB9E-6A9C-63D5-186CEF5ED655}"/>
          </ac:spMkLst>
        </pc:spChg>
        <pc:picChg chg="add mod">
          <ac:chgData name="Savleen Kaur" userId="e1428bfe-f08a-48bb-8342-511ea03bf03f" providerId="ADAL" clId="{CF066878-9FD2-EF45-AF18-A06267B25F55}" dt="2022-04-21T23:21:49.028" v="2330" actId="1037"/>
          <ac:picMkLst>
            <pc:docMk/>
            <pc:sldMk cId="4184623050" sldId="258"/>
            <ac:picMk id="19" creationId="{FE7F30E1-48E5-435A-3DD3-BF02B5940BB4}"/>
          </ac:picMkLst>
        </pc:picChg>
        <pc:picChg chg="add mod">
          <ac:chgData name="Savleen Kaur" userId="e1428bfe-f08a-48bb-8342-511ea03bf03f" providerId="ADAL" clId="{CF066878-9FD2-EF45-AF18-A06267B25F55}" dt="2022-04-21T23:21:49.028" v="2330" actId="1037"/>
          <ac:picMkLst>
            <pc:docMk/>
            <pc:sldMk cId="4184623050" sldId="258"/>
            <ac:picMk id="21" creationId="{AAA35E19-C0BD-DB12-B9EF-79928E034EE4}"/>
          </ac:picMkLst>
        </pc:picChg>
        <pc:picChg chg="add mod">
          <ac:chgData name="Savleen Kaur" userId="e1428bfe-f08a-48bb-8342-511ea03bf03f" providerId="ADAL" clId="{CF066878-9FD2-EF45-AF18-A06267B25F55}" dt="2022-04-21T23:21:49.028" v="2330" actId="1037"/>
          <ac:picMkLst>
            <pc:docMk/>
            <pc:sldMk cId="4184623050" sldId="258"/>
            <ac:picMk id="26" creationId="{AD01390F-4A42-856A-72CC-AD1AC007D58C}"/>
          </ac:picMkLst>
        </pc:picChg>
        <pc:picChg chg="add mod">
          <ac:chgData name="Savleen Kaur" userId="e1428bfe-f08a-48bb-8342-511ea03bf03f" providerId="ADAL" clId="{CF066878-9FD2-EF45-AF18-A06267B25F55}" dt="2022-04-21T23:21:49.028" v="2330" actId="1037"/>
          <ac:picMkLst>
            <pc:docMk/>
            <pc:sldMk cId="4184623050" sldId="258"/>
            <ac:picMk id="27" creationId="{5FB2052F-D3D4-99A5-60B2-25FA11149E91}"/>
          </ac:picMkLst>
        </pc:picChg>
      </pc:sldChg>
      <pc:sldChg chg="modSp new mod">
        <pc:chgData name="Savleen Kaur" userId="e1428bfe-f08a-48bb-8342-511ea03bf03f" providerId="ADAL" clId="{CF066878-9FD2-EF45-AF18-A06267B25F55}" dt="2022-04-21T20:59:13.461" v="662" actId="20577"/>
        <pc:sldMkLst>
          <pc:docMk/>
          <pc:sldMk cId="3669869345" sldId="259"/>
        </pc:sldMkLst>
        <pc:spChg chg="mod">
          <ac:chgData name="Savleen Kaur" userId="e1428bfe-f08a-48bb-8342-511ea03bf03f" providerId="ADAL" clId="{CF066878-9FD2-EF45-AF18-A06267B25F55}" dt="2022-04-21T20:28:38.047" v="260" actId="122"/>
          <ac:spMkLst>
            <pc:docMk/>
            <pc:sldMk cId="3669869345" sldId="259"/>
            <ac:spMk id="2" creationId="{D271BC6F-098F-9E12-CB9A-EC7FBF317F99}"/>
          </ac:spMkLst>
        </pc:spChg>
        <pc:spChg chg="mod">
          <ac:chgData name="Savleen Kaur" userId="e1428bfe-f08a-48bb-8342-511ea03bf03f" providerId="ADAL" clId="{CF066878-9FD2-EF45-AF18-A06267B25F55}" dt="2022-04-21T20:59:13.461" v="662" actId="20577"/>
          <ac:spMkLst>
            <pc:docMk/>
            <pc:sldMk cId="3669869345" sldId="259"/>
            <ac:spMk id="3" creationId="{C8AA8408-197B-A103-BE01-C0FD327194CB}"/>
          </ac:spMkLst>
        </pc:spChg>
      </pc:sldChg>
      <pc:sldChg chg="modSp new mod">
        <pc:chgData name="Savleen Kaur" userId="e1428bfe-f08a-48bb-8342-511ea03bf03f" providerId="ADAL" clId="{CF066878-9FD2-EF45-AF18-A06267B25F55}" dt="2022-04-21T22:34:17.757" v="1840" actId="20577"/>
        <pc:sldMkLst>
          <pc:docMk/>
          <pc:sldMk cId="2151209767" sldId="260"/>
        </pc:sldMkLst>
        <pc:graphicFrameChg chg="mod modGraphic">
          <ac:chgData name="Savleen Kaur" userId="e1428bfe-f08a-48bb-8342-511ea03bf03f" providerId="ADAL" clId="{CF066878-9FD2-EF45-AF18-A06267B25F55}" dt="2022-04-21T22:34:17.757" v="1840" actId="20577"/>
          <ac:graphicFrameMkLst>
            <pc:docMk/>
            <pc:sldMk cId="2151209767" sldId="260"/>
            <ac:graphicFrameMk id="4" creationId="{C0034854-049C-F2A8-70A5-3D9F1FEBD0CA}"/>
          </ac:graphicFrameMkLst>
        </pc:graphicFrameChg>
      </pc:sldChg>
      <pc:sldChg chg="new">
        <pc:chgData name="Savleen Kaur" userId="e1428bfe-f08a-48bb-8342-511ea03bf03f" providerId="ADAL" clId="{CF066878-9FD2-EF45-AF18-A06267B25F55}" dt="2022-04-21T20:36:25.116" v="331" actId="680"/>
        <pc:sldMkLst>
          <pc:docMk/>
          <pc:sldMk cId="1718581763" sldId="261"/>
        </pc:sldMkLst>
      </pc:sldChg>
      <pc:sldChg chg="addSp delSp modSp new mod">
        <pc:chgData name="Savleen Kaur" userId="e1428bfe-f08a-48bb-8342-511ea03bf03f" providerId="ADAL" clId="{CF066878-9FD2-EF45-AF18-A06267B25F55}" dt="2022-04-21T22:08:20.520" v="1381"/>
        <pc:sldMkLst>
          <pc:docMk/>
          <pc:sldMk cId="445435954" sldId="262"/>
        </pc:sldMkLst>
        <pc:spChg chg="add del mod">
          <ac:chgData name="Savleen Kaur" userId="e1428bfe-f08a-48bb-8342-511ea03bf03f" providerId="ADAL" clId="{CF066878-9FD2-EF45-AF18-A06267B25F55}" dt="2022-04-21T22:08:10.170" v="1375"/>
          <ac:spMkLst>
            <pc:docMk/>
            <pc:sldMk cId="445435954" sldId="262"/>
            <ac:spMk id="4" creationId="{E56B0524-44B8-F7FF-EE45-CC845D9A0FF1}"/>
          </ac:spMkLst>
        </pc:spChg>
        <pc:spChg chg="add del mod">
          <ac:chgData name="Savleen Kaur" userId="e1428bfe-f08a-48bb-8342-511ea03bf03f" providerId="ADAL" clId="{CF066878-9FD2-EF45-AF18-A06267B25F55}" dt="2022-04-21T22:08:20.520" v="1381"/>
          <ac:spMkLst>
            <pc:docMk/>
            <pc:sldMk cId="445435954" sldId="262"/>
            <ac:spMk id="6" creationId="{99442BE2-6166-3E70-5343-5F61A8CF68A7}"/>
          </ac:spMkLst>
        </pc:spChg>
        <pc:spChg chg="add del mod">
          <ac:chgData name="Savleen Kaur" userId="e1428bfe-f08a-48bb-8342-511ea03bf03f" providerId="ADAL" clId="{CF066878-9FD2-EF45-AF18-A06267B25F55}" dt="2022-04-21T22:08:19.962" v="1379"/>
          <ac:spMkLst>
            <pc:docMk/>
            <pc:sldMk cId="445435954" sldId="262"/>
            <ac:spMk id="7" creationId="{D285DDCB-3DAA-8BAD-C72C-4BA7924F56FC}"/>
          </ac:spMkLst>
        </pc:spChg>
        <pc:spChg chg="del">
          <ac:chgData name="Savleen Kaur" userId="e1428bfe-f08a-48bb-8342-511ea03bf03f" providerId="ADAL" clId="{CF066878-9FD2-EF45-AF18-A06267B25F55}" dt="2022-04-21T22:08:08.385" v="1373" actId="26606"/>
          <ac:spMkLst>
            <pc:docMk/>
            <pc:sldMk cId="445435954" sldId="262"/>
            <ac:spMk id="35" creationId="{DD38EE57-B708-47C9-A4A4-E25F09FAB029}"/>
          </ac:spMkLst>
        </pc:spChg>
        <pc:spChg chg="add">
          <ac:chgData name="Savleen Kaur" userId="e1428bfe-f08a-48bb-8342-511ea03bf03f" providerId="ADAL" clId="{CF066878-9FD2-EF45-AF18-A06267B25F55}" dt="2022-04-21T22:08:08.385" v="1373" actId="26606"/>
          <ac:spMkLst>
            <pc:docMk/>
            <pc:sldMk cId="445435954" sldId="262"/>
            <ac:spMk id="47" creationId="{DD38EE57-B708-47C9-A4A4-E25F09FAB029}"/>
          </ac:spMkLst>
        </pc:spChg>
        <pc:grpChg chg="del">
          <ac:chgData name="Savleen Kaur" userId="e1428bfe-f08a-48bb-8342-511ea03bf03f" providerId="ADAL" clId="{CF066878-9FD2-EF45-AF18-A06267B25F55}" dt="2022-04-21T22:08:08.385" v="1373" actId="26606"/>
          <ac:grpSpMkLst>
            <pc:docMk/>
            <pc:sldMk cId="445435954" sldId="262"/>
            <ac:grpSpMk id="37" creationId="{57A28182-58A5-4DBB-8F64-BD944BCA8154}"/>
          </ac:grpSpMkLst>
        </pc:grpChg>
        <pc:grpChg chg="add">
          <ac:chgData name="Savleen Kaur" userId="e1428bfe-f08a-48bb-8342-511ea03bf03f" providerId="ADAL" clId="{CF066878-9FD2-EF45-AF18-A06267B25F55}" dt="2022-04-21T22:08:08.385" v="1373" actId="26606"/>
          <ac:grpSpMkLst>
            <pc:docMk/>
            <pc:sldMk cId="445435954" sldId="262"/>
            <ac:grpSpMk id="49" creationId="{57A28182-58A5-4DBB-8F64-BD944BCA8154}"/>
          </ac:grpSpMkLst>
        </pc:grpChg>
      </pc:sldChg>
      <pc:sldChg chg="new">
        <pc:chgData name="Savleen Kaur" userId="e1428bfe-f08a-48bb-8342-511ea03bf03f" providerId="ADAL" clId="{CF066878-9FD2-EF45-AF18-A06267B25F55}" dt="2022-04-21T20:36:25.481" v="333" actId="680"/>
        <pc:sldMkLst>
          <pc:docMk/>
          <pc:sldMk cId="1659116661" sldId="263"/>
        </pc:sldMkLst>
      </pc:sldChg>
      <pc:sldChg chg="addSp delSp modSp new mod setBg">
        <pc:chgData name="Savleen Kaur" userId="e1428bfe-f08a-48bb-8342-511ea03bf03f" providerId="ADAL" clId="{CF066878-9FD2-EF45-AF18-A06267B25F55}" dt="2022-04-21T20:40:43.312" v="386" actId="26606"/>
        <pc:sldMkLst>
          <pc:docMk/>
          <pc:sldMk cId="2336799889" sldId="264"/>
        </pc:sldMkLst>
        <pc:spChg chg="mod">
          <ac:chgData name="Savleen Kaur" userId="e1428bfe-f08a-48bb-8342-511ea03bf03f" providerId="ADAL" clId="{CF066878-9FD2-EF45-AF18-A06267B25F55}" dt="2022-04-21T20:40:43.312" v="386" actId="26606"/>
          <ac:spMkLst>
            <pc:docMk/>
            <pc:sldMk cId="2336799889" sldId="264"/>
            <ac:spMk id="2" creationId="{5C49D6C0-DF68-251F-9377-73B333133FAD}"/>
          </ac:spMkLst>
        </pc:spChg>
        <pc:spChg chg="del mod">
          <ac:chgData name="Savleen Kaur" userId="e1428bfe-f08a-48bb-8342-511ea03bf03f" providerId="ADAL" clId="{CF066878-9FD2-EF45-AF18-A06267B25F55}" dt="2022-04-21T20:40:43.312" v="386" actId="26606"/>
          <ac:spMkLst>
            <pc:docMk/>
            <pc:sldMk cId="2336799889" sldId="264"/>
            <ac:spMk id="3" creationId="{C4D51D40-F0F1-2D53-360D-E33B49D5D7FD}"/>
          </ac:spMkLst>
        </pc:spChg>
        <pc:graphicFrameChg chg="add">
          <ac:chgData name="Savleen Kaur" userId="e1428bfe-f08a-48bb-8342-511ea03bf03f" providerId="ADAL" clId="{CF066878-9FD2-EF45-AF18-A06267B25F55}" dt="2022-04-21T20:40:43.312" v="386" actId="26606"/>
          <ac:graphicFrameMkLst>
            <pc:docMk/>
            <pc:sldMk cId="2336799889" sldId="264"/>
            <ac:graphicFrameMk id="5" creationId="{7F49F673-0A5E-E813-9080-C180D3EDC624}"/>
          </ac:graphicFrameMkLst>
        </pc:graphicFrameChg>
      </pc:sldChg>
      <pc:sldChg chg="addSp delSp modSp new del mod">
        <pc:chgData name="Savleen Kaur" userId="e1428bfe-f08a-48bb-8342-511ea03bf03f" providerId="ADAL" clId="{CF066878-9FD2-EF45-AF18-A06267B25F55}" dt="2022-04-21T22:07:06.004" v="1371" actId="2696"/>
        <pc:sldMkLst>
          <pc:docMk/>
          <pc:sldMk cId="3399832310" sldId="265"/>
        </pc:sldMkLst>
        <pc:spChg chg="del">
          <ac:chgData name="Savleen Kaur" userId="e1428bfe-f08a-48bb-8342-511ea03bf03f" providerId="ADAL" clId="{CF066878-9FD2-EF45-AF18-A06267B25F55}" dt="2022-04-21T20:39:56.875" v="380" actId="931"/>
          <ac:spMkLst>
            <pc:docMk/>
            <pc:sldMk cId="3399832310" sldId="265"/>
            <ac:spMk id="3" creationId="{CF427FAA-43FF-8947-45F5-1E9FA6E283B1}"/>
          </ac:spMkLst>
        </pc:spChg>
        <pc:picChg chg="add mod">
          <ac:chgData name="Savleen Kaur" userId="e1428bfe-f08a-48bb-8342-511ea03bf03f" providerId="ADAL" clId="{CF066878-9FD2-EF45-AF18-A06267B25F55}" dt="2022-04-21T20:47:40.191" v="400" actId="1076"/>
          <ac:picMkLst>
            <pc:docMk/>
            <pc:sldMk cId="3399832310" sldId="265"/>
            <ac:picMk id="5" creationId="{DBF9DB77-2C8B-3416-CCBD-DDCD7B73B89D}"/>
          </ac:picMkLst>
        </pc:picChg>
        <pc:picChg chg="add del mod">
          <ac:chgData name="Savleen Kaur" userId="e1428bfe-f08a-48bb-8342-511ea03bf03f" providerId="ADAL" clId="{CF066878-9FD2-EF45-AF18-A06267B25F55}" dt="2022-04-21T22:05:23.937" v="1363" actId="478"/>
          <ac:picMkLst>
            <pc:docMk/>
            <pc:sldMk cId="3399832310" sldId="265"/>
            <ac:picMk id="7" creationId="{9F80E263-0B92-3B1E-401F-D93204BF86EF}"/>
          </ac:picMkLst>
        </pc:picChg>
        <pc:picChg chg="add del mod">
          <ac:chgData name="Savleen Kaur" userId="e1428bfe-f08a-48bb-8342-511ea03bf03f" providerId="ADAL" clId="{CF066878-9FD2-EF45-AF18-A06267B25F55}" dt="2022-04-21T22:03:02.611" v="1352" actId="478"/>
          <ac:picMkLst>
            <pc:docMk/>
            <pc:sldMk cId="3399832310" sldId="265"/>
            <ac:picMk id="9" creationId="{5F77DBCA-BBEA-7661-EE8C-DEEBDD9BA819}"/>
          </ac:picMkLst>
        </pc:picChg>
        <pc:picChg chg="add mod">
          <ac:chgData name="Savleen Kaur" userId="e1428bfe-f08a-48bb-8342-511ea03bf03f" providerId="ADAL" clId="{CF066878-9FD2-EF45-AF18-A06267B25F55}" dt="2022-04-21T22:05:27.575" v="1364" actId="1076"/>
          <ac:picMkLst>
            <pc:docMk/>
            <pc:sldMk cId="3399832310" sldId="265"/>
            <ac:picMk id="11" creationId="{47FC9796-1B4E-611D-0CC9-5DF10F80B055}"/>
          </ac:picMkLst>
        </pc:picChg>
      </pc:sldChg>
      <pc:sldChg chg="modSp mod">
        <pc:chgData name="Savleen Kaur" userId="e1428bfe-f08a-48bb-8342-511ea03bf03f" providerId="ADAL" clId="{CF066878-9FD2-EF45-AF18-A06267B25F55}" dt="2022-04-21T22:37:55.477" v="2245" actId="207"/>
        <pc:sldMkLst>
          <pc:docMk/>
          <pc:sldMk cId="1576015610" sldId="268"/>
        </pc:sldMkLst>
        <pc:graphicFrameChg chg="mod modGraphic">
          <ac:chgData name="Savleen Kaur" userId="e1428bfe-f08a-48bb-8342-511ea03bf03f" providerId="ADAL" clId="{CF066878-9FD2-EF45-AF18-A06267B25F55}" dt="2022-04-21T22:37:55.477" v="2245" actId="207"/>
          <ac:graphicFrameMkLst>
            <pc:docMk/>
            <pc:sldMk cId="1576015610" sldId="268"/>
            <ac:graphicFrameMk id="4" creationId="{C18D2AF9-F982-51C1-63D5-E386F3128167}"/>
          </ac:graphicFrameMkLst>
        </pc:graphicFrameChg>
      </pc:sldChg>
      <pc:sldChg chg="addSp modSp new mod">
        <pc:chgData name="Savleen Kaur" userId="e1428bfe-f08a-48bb-8342-511ea03bf03f" providerId="ADAL" clId="{CF066878-9FD2-EF45-AF18-A06267B25F55}" dt="2022-04-21T21:12:01.286" v="871" actId="931"/>
        <pc:sldMkLst>
          <pc:docMk/>
          <pc:sldMk cId="1133515616" sldId="269"/>
        </pc:sldMkLst>
        <pc:spChg chg="mod">
          <ac:chgData name="Savleen Kaur" userId="e1428bfe-f08a-48bb-8342-511ea03bf03f" providerId="ADAL" clId="{CF066878-9FD2-EF45-AF18-A06267B25F55}" dt="2022-04-21T21:02:53.663" v="696" actId="20577"/>
          <ac:spMkLst>
            <pc:docMk/>
            <pc:sldMk cId="1133515616" sldId="269"/>
            <ac:spMk id="2" creationId="{0E3DD2A9-37AE-DA59-2140-D764F39FC337}"/>
          </ac:spMkLst>
        </pc:spChg>
        <pc:spChg chg="add">
          <ac:chgData name="Savleen Kaur" userId="e1428bfe-f08a-48bb-8342-511ea03bf03f" providerId="ADAL" clId="{CF066878-9FD2-EF45-AF18-A06267B25F55}" dt="2022-04-21T21:02:46.115" v="670"/>
          <ac:spMkLst>
            <pc:docMk/>
            <pc:sldMk cId="1133515616" sldId="269"/>
            <ac:spMk id="4" creationId="{A865678A-D93C-ED66-F8B2-307B690BF94A}"/>
          </ac:spMkLst>
        </pc:spChg>
        <pc:spChg chg="mod">
          <ac:chgData name="Savleen Kaur" userId="e1428bfe-f08a-48bb-8342-511ea03bf03f" providerId="ADAL" clId="{CF066878-9FD2-EF45-AF18-A06267B25F55}" dt="2022-04-21T21:12:01.286" v="871" actId="931"/>
          <ac:spMkLst>
            <pc:docMk/>
            <pc:sldMk cId="1133515616" sldId="269"/>
            <ac:spMk id="8" creationId="{9D7C2F98-394F-DD0C-39C3-73A563427A1C}"/>
          </ac:spMkLst>
        </pc:spChg>
        <pc:picChg chg="add">
          <ac:chgData name="Savleen Kaur" userId="e1428bfe-f08a-48bb-8342-511ea03bf03f" providerId="ADAL" clId="{CF066878-9FD2-EF45-AF18-A06267B25F55}" dt="2022-04-21T21:02:46.115" v="670"/>
          <ac:picMkLst>
            <pc:docMk/>
            <pc:sldMk cId="1133515616" sldId="269"/>
            <ac:picMk id="1025" creationId="{6BB382CA-BDF9-D2BD-2D5B-EE790928D9C0}"/>
          </ac:picMkLst>
        </pc:picChg>
      </pc:sldChg>
      <pc:sldChg chg="addSp delSp modSp new mod">
        <pc:chgData name="Savleen Kaur" userId="e1428bfe-f08a-48bb-8342-511ea03bf03f" providerId="ADAL" clId="{CF066878-9FD2-EF45-AF18-A06267B25F55}" dt="2022-04-21T21:10:32.535" v="697" actId="478"/>
        <pc:sldMkLst>
          <pc:docMk/>
          <pc:sldMk cId="2474211703" sldId="270"/>
        </pc:sldMkLst>
        <pc:spChg chg="add mod">
          <ac:chgData name="Savleen Kaur" userId="e1428bfe-f08a-48bb-8342-511ea03bf03f" providerId="ADAL" clId="{CF066878-9FD2-EF45-AF18-A06267B25F55}" dt="2022-04-21T21:10:32.535" v="697" actId="478"/>
          <ac:spMkLst>
            <pc:docMk/>
            <pc:sldMk cId="2474211703" sldId="270"/>
            <ac:spMk id="6" creationId="{DFFB12B6-7EF4-E5F6-BF7E-0DE71DB8ACE0}"/>
          </ac:spMkLst>
        </pc:spChg>
        <pc:picChg chg="del">
          <ac:chgData name="Savleen Kaur" userId="e1428bfe-f08a-48bb-8342-511ea03bf03f" providerId="ADAL" clId="{CF066878-9FD2-EF45-AF18-A06267B25F55}" dt="2022-04-21T21:10:32.535" v="697" actId="478"/>
          <ac:picMkLst>
            <pc:docMk/>
            <pc:sldMk cId="2474211703" sldId="270"/>
            <ac:picMk id="4" creationId="{AC67EB79-BF06-CD66-1126-4B63EA0A2749}"/>
          </ac:picMkLst>
        </pc:picChg>
      </pc:sldChg>
      <pc:sldChg chg="modSp new mod">
        <pc:chgData name="Savleen Kaur" userId="e1428bfe-f08a-48bb-8342-511ea03bf03f" providerId="ADAL" clId="{CF066878-9FD2-EF45-AF18-A06267B25F55}" dt="2022-04-21T23:24:35.377" v="2332" actId="14100"/>
        <pc:sldMkLst>
          <pc:docMk/>
          <pc:sldMk cId="1366387927" sldId="271"/>
        </pc:sldMkLst>
        <pc:spChg chg="mod">
          <ac:chgData name="Savleen Kaur" userId="e1428bfe-f08a-48bb-8342-511ea03bf03f" providerId="ADAL" clId="{CF066878-9FD2-EF45-AF18-A06267B25F55}" dt="2022-04-21T21:18:54.154" v="943" actId="20577"/>
          <ac:spMkLst>
            <pc:docMk/>
            <pc:sldMk cId="1366387927" sldId="271"/>
            <ac:spMk id="2" creationId="{2E1CCE29-6A7C-45FC-68E2-EA2C37A6A964}"/>
          </ac:spMkLst>
        </pc:spChg>
        <pc:picChg chg="mod">
          <ac:chgData name="Savleen Kaur" userId="e1428bfe-f08a-48bb-8342-511ea03bf03f" providerId="ADAL" clId="{CF066878-9FD2-EF45-AF18-A06267B25F55}" dt="2022-04-21T23:24:35.377" v="2332" actId="14100"/>
          <ac:picMkLst>
            <pc:docMk/>
            <pc:sldMk cId="1366387927" sldId="271"/>
            <ac:picMk id="6" creationId="{C8E40408-0387-6C7B-F399-F342AC2322CB}"/>
          </ac:picMkLst>
        </pc:picChg>
      </pc:sldChg>
      <pc:sldChg chg="addSp modSp mod">
        <pc:chgData name="Savleen Kaur" userId="e1428bfe-f08a-48bb-8342-511ea03bf03f" providerId="ADAL" clId="{CF066878-9FD2-EF45-AF18-A06267B25F55}" dt="2022-04-21T23:24:59.628" v="2347" actId="20577"/>
        <pc:sldMkLst>
          <pc:docMk/>
          <pc:sldMk cId="3024878373" sldId="272"/>
        </pc:sldMkLst>
        <pc:spChg chg="mod">
          <ac:chgData name="Savleen Kaur" userId="e1428bfe-f08a-48bb-8342-511ea03bf03f" providerId="ADAL" clId="{CF066878-9FD2-EF45-AF18-A06267B25F55}" dt="2022-04-21T23:24:59.628" v="2347" actId="20577"/>
          <ac:spMkLst>
            <pc:docMk/>
            <pc:sldMk cId="3024878373" sldId="272"/>
            <ac:spMk id="2" creationId="{2F927BB9-1B1F-2856-5B28-BFA9C54D9F5E}"/>
          </ac:spMkLst>
        </pc:spChg>
        <pc:spChg chg="mod">
          <ac:chgData name="Savleen Kaur" userId="e1428bfe-f08a-48bb-8342-511ea03bf03f" providerId="ADAL" clId="{CF066878-9FD2-EF45-AF18-A06267B25F55}" dt="2022-04-21T21:12:35.973" v="925" actId="20577"/>
          <ac:spMkLst>
            <pc:docMk/>
            <pc:sldMk cId="3024878373" sldId="272"/>
            <ac:spMk id="3" creationId="{4F38F60F-7BFA-9A8A-EAA7-6F7EC58F5B68}"/>
          </ac:spMkLst>
        </pc:spChg>
        <pc:picChg chg="add mod">
          <ac:chgData name="Savleen Kaur" userId="e1428bfe-f08a-48bb-8342-511ea03bf03f" providerId="ADAL" clId="{CF066878-9FD2-EF45-AF18-A06267B25F55}" dt="2022-04-21T21:17:31.657" v="928" actId="1076"/>
          <ac:picMkLst>
            <pc:docMk/>
            <pc:sldMk cId="3024878373" sldId="272"/>
            <ac:picMk id="5" creationId="{0375DE97-0146-B11D-AD51-9DB61BB0F0EF}"/>
          </ac:picMkLst>
        </pc:picChg>
        <pc:picChg chg="add mod">
          <ac:chgData name="Savleen Kaur" userId="e1428bfe-f08a-48bb-8342-511ea03bf03f" providerId="ADAL" clId="{CF066878-9FD2-EF45-AF18-A06267B25F55}" dt="2022-04-21T21:17:54.708" v="935" actId="1076"/>
          <ac:picMkLst>
            <pc:docMk/>
            <pc:sldMk cId="3024878373" sldId="272"/>
            <ac:picMk id="7" creationId="{1A1006B6-4B07-9580-4C74-A2DA2200D989}"/>
          </ac:picMkLst>
        </pc:picChg>
      </pc:sldChg>
      <pc:sldChg chg="new">
        <pc:chgData name="Savleen Kaur" userId="e1428bfe-f08a-48bb-8342-511ea03bf03f" providerId="ADAL" clId="{CF066878-9FD2-EF45-AF18-A06267B25F55}" dt="2022-04-21T21:10:46.447" v="726" actId="680"/>
        <pc:sldMkLst>
          <pc:docMk/>
          <pc:sldMk cId="3194684068" sldId="273"/>
        </pc:sldMkLst>
      </pc:sldChg>
      <pc:sldChg chg="addSp delSp modSp mod">
        <pc:chgData name="Savleen Kaur" userId="e1428bfe-f08a-48bb-8342-511ea03bf03f" providerId="ADAL" clId="{CF066878-9FD2-EF45-AF18-A06267B25F55}" dt="2022-04-21T23:19:26.819" v="2313" actId="14734"/>
        <pc:sldMkLst>
          <pc:docMk/>
          <pc:sldMk cId="2186561614" sldId="275"/>
        </pc:sldMkLst>
        <pc:spChg chg="add del mod">
          <ac:chgData name="Savleen Kaur" userId="e1428bfe-f08a-48bb-8342-511ea03bf03f" providerId="ADAL" clId="{CF066878-9FD2-EF45-AF18-A06267B25F55}" dt="2022-04-21T23:18:31.631" v="2288"/>
          <ac:spMkLst>
            <pc:docMk/>
            <pc:sldMk cId="2186561614" sldId="275"/>
            <ac:spMk id="5" creationId="{83715684-E340-61C8-6290-52723505021E}"/>
          </ac:spMkLst>
        </pc:spChg>
        <pc:graphicFrameChg chg="modGraphic">
          <ac:chgData name="Savleen Kaur" userId="e1428bfe-f08a-48bb-8342-511ea03bf03f" providerId="ADAL" clId="{CF066878-9FD2-EF45-AF18-A06267B25F55}" dt="2022-04-21T23:19:26.819" v="2313" actId="14734"/>
          <ac:graphicFrameMkLst>
            <pc:docMk/>
            <pc:sldMk cId="2186561614" sldId="275"/>
            <ac:graphicFrameMk id="7" creationId="{3762BD94-11A3-0C39-2E50-3557056F7C40}"/>
          </ac:graphicFrameMkLst>
        </pc:graphicFrameChg>
      </pc:sldChg>
      <pc:sldChg chg="addSp delSp modSp new mod">
        <pc:chgData name="Savleen Kaur" userId="e1428bfe-f08a-48bb-8342-511ea03bf03f" providerId="ADAL" clId="{CF066878-9FD2-EF45-AF18-A06267B25F55}" dt="2022-04-21T21:38:27.763" v="1223"/>
        <pc:sldMkLst>
          <pc:docMk/>
          <pc:sldMk cId="2787958681" sldId="276"/>
        </pc:sldMkLst>
        <pc:spChg chg="mod">
          <ac:chgData name="Savleen Kaur" userId="e1428bfe-f08a-48bb-8342-511ea03bf03f" providerId="ADAL" clId="{CF066878-9FD2-EF45-AF18-A06267B25F55}" dt="2022-04-21T21:20:39.808" v="945"/>
          <ac:spMkLst>
            <pc:docMk/>
            <pc:sldMk cId="2787958681" sldId="276"/>
            <ac:spMk id="2" creationId="{81EAF111-D466-5D27-E081-BD8DB051CD2F}"/>
          </ac:spMkLst>
        </pc:spChg>
        <pc:spChg chg="del">
          <ac:chgData name="Savleen Kaur" userId="e1428bfe-f08a-48bb-8342-511ea03bf03f" providerId="ADAL" clId="{CF066878-9FD2-EF45-AF18-A06267B25F55}" dt="2022-04-21T21:36:12.969" v="1092" actId="931"/>
          <ac:spMkLst>
            <pc:docMk/>
            <pc:sldMk cId="2787958681" sldId="276"/>
            <ac:spMk id="3" creationId="{AD5DBCAE-0854-BF1A-5538-40B26709D827}"/>
          </ac:spMkLst>
        </pc:spChg>
        <pc:spChg chg="add del mod">
          <ac:chgData name="Savleen Kaur" userId="e1428bfe-f08a-48bb-8342-511ea03bf03f" providerId="ADAL" clId="{CF066878-9FD2-EF45-AF18-A06267B25F55}" dt="2022-04-21T21:36:24.272" v="1099"/>
          <ac:spMkLst>
            <pc:docMk/>
            <pc:sldMk cId="2787958681" sldId="276"/>
            <ac:spMk id="6" creationId="{CE276333-0B20-9392-1F25-910F300EA964}"/>
          </ac:spMkLst>
        </pc:spChg>
        <pc:spChg chg="add del mod">
          <ac:chgData name="Savleen Kaur" userId="e1428bfe-f08a-48bb-8342-511ea03bf03f" providerId="ADAL" clId="{CF066878-9FD2-EF45-AF18-A06267B25F55}" dt="2022-04-21T21:36:27.413" v="1102"/>
          <ac:spMkLst>
            <pc:docMk/>
            <pc:sldMk cId="2787958681" sldId="276"/>
            <ac:spMk id="7" creationId="{2B21D4D8-4022-AE4E-DB92-16538DB994C8}"/>
          </ac:spMkLst>
        </pc:spChg>
        <pc:spChg chg="add del mod">
          <ac:chgData name="Savleen Kaur" userId="e1428bfe-f08a-48bb-8342-511ea03bf03f" providerId="ADAL" clId="{CF066878-9FD2-EF45-AF18-A06267B25F55}" dt="2022-04-21T21:36:47.193" v="1106"/>
          <ac:spMkLst>
            <pc:docMk/>
            <pc:sldMk cId="2787958681" sldId="276"/>
            <ac:spMk id="8" creationId="{02398752-748F-02EB-184E-1CDBF1EB66F5}"/>
          </ac:spMkLst>
        </pc:spChg>
        <pc:spChg chg="add del mod">
          <ac:chgData name="Savleen Kaur" userId="e1428bfe-f08a-48bb-8342-511ea03bf03f" providerId="ADAL" clId="{CF066878-9FD2-EF45-AF18-A06267B25F55}" dt="2022-04-21T21:37:32.669" v="1107" actId="931"/>
          <ac:spMkLst>
            <pc:docMk/>
            <pc:sldMk cId="2787958681" sldId="276"/>
            <ac:spMk id="10" creationId="{9DFB8A21-BC90-7EFA-4370-C4777FCDE96C}"/>
          </ac:spMkLst>
        </pc:spChg>
        <pc:spChg chg="add del mod">
          <ac:chgData name="Savleen Kaur" userId="e1428bfe-f08a-48bb-8342-511ea03bf03f" providerId="ADAL" clId="{CF066878-9FD2-EF45-AF18-A06267B25F55}" dt="2022-04-21T21:38:27.763" v="1223"/>
          <ac:spMkLst>
            <pc:docMk/>
            <pc:sldMk cId="2787958681" sldId="276"/>
            <ac:spMk id="13" creationId="{ECF4D561-23B0-D6EF-A60A-52F1EC55BE21}"/>
          </ac:spMkLst>
        </pc:spChg>
        <pc:spChg chg="add del mod">
          <ac:chgData name="Savleen Kaur" userId="e1428bfe-f08a-48bb-8342-511ea03bf03f" providerId="ADAL" clId="{CF066878-9FD2-EF45-AF18-A06267B25F55}" dt="2022-04-21T21:38:26.941" v="1221"/>
          <ac:spMkLst>
            <pc:docMk/>
            <pc:sldMk cId="2787958681" sldId="276"/>
            <ac:spMk id="14" creationId="{1C668A98-4528-D0FC-ACB7-AC736F4AC808}"/>
          </ac:spMkLst>
        </pc:spChg>
        <pc:spChg chg="add mod">
          <ac:chgData name="Savleen Kaur" userId="e1428bfe-f08a-48bb-8342-511ea03bf03f" providerId="ADAL" clId="{CF066878-9FD2-EF45-AF18-A06267B25F55}" dt="2022-04-21T21:38:04.801" v="1213" actId="20577"/>
          <ac:spMkLst>
            <pc:docMk/>
            <pc:sldMk cId="2787958681" sldId="276"/>
            <ac:spMk id="16" creationId="{6050DD17-35B3-2BBC-491D-4E5AC8E14283}"/>
          </ac:spMkLst>
        </pc:spChg>
        <pc:picChg chg="add del mod">
          <ac:chgData name="Savleen Kaur" userId="e1428bfe-f08a-48bb-8342-511ea03bf03f" providerId="ADAL" clId="{CF066878-9FD2-EF45-AF18-A06267B25F55}" dt="2022-04-21T21:36:44.284" v="1104" actId="478"/>
          <ac:picMkLst>
            <pc:docMk/>
            <pc:sldMk cId="2787958681" sldId="276"/>
            <ac:picMk id="5" creationId="{023E2CC2-1A0F-2E1E-4BF1-B92EA062915E}"/>
          </ac:picMkLst>
        </pc:picChg>
        <pc:picChg chg="add del mod">
          <ac:chgData name="Savleen Kaur" userId="e1428bfe-f08a-48bb-8342-511ea03bf03f" providerId="ADAL" clId="{CF066878-9FD2-EF45-AF18-A06267B25F55}" dt="2022-04-21T21:37:42.919" v="1114" actId="478"/>
          <ac:picMkLst>
            <pc:docMk/>
            <pc:sldMk cId="2787958681" sldId="276"/>
            <ac:picMk id="12" creationId="{7DB92EC3-5628-1482-962B-D12535CF4D45}"/>
          </ac:picMkLst>
        </pc:picChg>
        <pc:picChg chg="add mod">
          <ac:chgData name="Savleen Kaur" userId="e1428bfe-f08a-48bb-8342-511ea03bf03f" providerId="ADAL" clId="{CF066878-9FD2-EF45-AF18-A06267B25F55}" dt="2022-04-21T21:38:23.297" v="1219" actId="1076"/>
          <ac:picMkLst>
            <pc:docMk/>
            <pc:sldMk cId="2787958681" sldId="276"/>
            <ac:picMk id="18" creationId="{E6C3385E-0D6F-AD5E-8A21-2D1206DCFBBE}"/>
          </ac:picMkLst>
        </pc:picChg>
      </pc:sldChg>
      <pc:sldChg chg="modSp new mod">
        <pc:chgData name="Savleen Kaur" userId="e1428bfe-f08a-48bb-8342-511ea03bf03f" providerId="ADAL" clId="{CF066878-9FD2-EF45-AF18-A06267B25F55}" dt="2022-04-21T21:22:52.802" v="1091" actId="20577"/>
        <pc:sldMkLst>
          <pc:docMk/>
          <pc:sldMk cId="2915243969" sldId="277"/>
        </pc:sldMkLst>
        <pc:spChg chg="mod">
          <ac:chgData name="Savleen Kaur" userId="e1428bfe-f08a-48bb-8342-511ea03bf03f" providerId="ADAL" clId="{CF066878-9FD2-EF45-AF18-A06267B25F55}" dt="2022-04-21T21:21:19.898" v="965" actId="20577"/>
          <ac:spMkLst>
            <pc:docMk/>
            <pc:sldMk cId="2915243969" sldId="277"/>
            <ac:spMk id="2" creationId="{3C7D647C-54CA-30AD-4AB4-FBF7F20E219A}"/>
          </ac:spMkLst>
        </pc:spChg>
        <pc:spChg chg="mod">
          <ac:chgData name="Savleen Kaur" userId="e1428bfe-f08a-48bb-8342-511ea03bf03f" providerId="ADAL" clId="{CF066878-9FD2-EF45-AF18-A06267B25F55}" dt="2022-04-21T21:22:52.802" v="1091" actId="20577"/>
          <ac:spMkLst>
            <pc:docMk/>
            <pc:sldMk cId="2915243969" sldId="277"/>
            <ac:spMk id="3" creationId="{10CCEF8D-6694-29C9-A1CE-9056543657A2}"/>
          </ac:spMkLst>
        </pc:spChg>
      </pc:sldChg>
      <pc:sldChg chg="modSp mod">
        <pc:chgData name="Savleen Kaur" userId="e1428bfe-f08a-48bb-8342-511ea03bf03f" providerId="ADAL" clId="{CF066878-9FD2-EF45-AF18-A06267B25F55}" dt="2022-04-21T21:47:50.436" v="1328" actId="20577"/>
        <pc:sldMkLst>
          <pc:docMk/>
          <pc:sldMk cId="1562677650" sldId="278"/>
        </pc:sldMkLst>
        <pc:spChg chg="mod">
          <ac:chgData name="Savleen Kaur" userId="e1428bfe-f08a-48bb-8342-511ea03bf03f" providerId="ADAL" clId="{CF066878-9FD2-EF45-AF18-A06267B25F55}" dt="2022-04-21T21:47:50.436" v="1328" actId="20577"/>
          <ac:spMkLst>
            <pc:docMk/>
            <pc:sldMk cId="1562677650" sldId="278"/>
            <ac:spMk id="3" creationId="{AFB4A930-6F25-22E2-9B7B-45BC7B12622E}"/>
          </ac:spMkLst>
        </pc:spChg>
      </pc:sldChg>
      <pc:sldChg chg="addSp delSp">
        <pc:chgData name="Savleen Kaur" userId="e1428bfe-f08a-48bb-8342-511ea03bf03f" providerId="ADAL" clId="{CF066878-9FD2-EF45-AF18-A06267B25F55}" dt="2022-04-21T21:36:12.969" v="1092" actId="931"/>
        <pc:sldMkLst>
          <pc:docMk/>
          <pc:sldMk cId="2793084986" sldId="280"/>
        </pc:sldMkLst>
        <pc:picChg chg="del">
          <ac:chgData name="Savleen Kaur" userId="e1428bfe-f08a-48bb-8342-511ea03bf03f" providerId="ADAL" clId="{CF066878-9FD2-EF45-AF18-A06267B25F55}" dt="2022-04-21T21:36:12.969" v="1092" actId="931"/>
          <ac:picMkLst>
            <pc:docMk/>
            <pc:sldMk cId="2793084986" sldId="280"/>
            <ac:picMk id="4" creationId="{08C7EC03-7703-7086-C548-45B5A73D6C0C}"/>
          </ac:picMkLst>
        </pc:picChg>
        <pc:picChg chg="add">
          <ac:chgData name="Savleen Kaur" userId="e1428bfe-f08a-48bb-8342-511ea03bf03f" providerId="ADAL" clId="{CF066878-9FD2-EF45-AF18-A06267B25F55}" dt="2022-04-21T21:36:12.969" v="1092" actId="931"/>
          <ac:picMkLst>
            <pc:docMk/>
            <pc:sldMk cId="2793084986" sldId="280"/>
            <ac:picMk id="10" creationId="{B2774B6F-15DF-7201-E3E9-691550A0797B}"/>
          </ac:picMkLst>
        </pc:picChg>
      </pc:sldChg>
      <pc:sldChg chg="addSp modSp new mod">
        <pc:chgData name="Savleen Kaur" userId="e1428bfe-f08a-48bb-8342-511ea03bf03f" providerId="ADAL" clId="{CF066878-9FD2-EF45-AF18-A06267B25F55}" dt="2022-04-21T21:41:18.080" v="1318" actId="108"/>
        <pc:sldMkLst>
          <pc:docMk/>
          <pc:sldMk cId="1926186869" sldId="281"/>
        </pc:sldMkLst>
        <pc:spChg chg="mod">
          <ac:chgData name="Savleen Kaur" userId="e1428bfe-f08a-48bb-8342-511ea03bf03f" providerId="ADAL" clId="{CF066878-9FD2-EF45-AF18-A06267B25F55}" dt="2022-04-21T21:39:31.873" v="1249" actId="20577"/>
          <ac:spMkLst>
            <pc:docMk/>
            <pc:sldMk cId="1926186869" sldId="281"/>
            <ac:spMk id="2" creationId="{100145B2-8556-5547-E2AE-185F058F2D2D}"/>
          </ac:spMkLst>
        </pc:spChg>
        <pc:spChg chg="mod">
          <ac:chgData name="Savleen Kaur" userId="e1428bfe-f08a-48bb-8342-511ea03bf03f" providerId="ADAL" clId="{CF066878-9FD2-EF45-AF18-A06267B25F55}" dt="2022-04-21T21:41:18.080" v="1318" actId="108"/>
          <ac:spMkLst>
            <pc:docMk/>
            <pc:sldMk cId="1926186869" sldId="281"/>
            <ac:spMk id="3" creationId="{EB1AC3AB-7145-6140-0C79-C9B9C717902A}"/>
          </ac:spMkLst>
        </pc:spChg>
        <pc:spChg chg="add mod">
          <ac:chgData name="Savleen Kaur" userId="e1428bfe-f08a-48bb-8342-511ea03bf03f" providerId="ADAL" clId="{CF066878-9FD2-EF45-AF18-A06267B25F55}" dt="2022-04-21T21:41:01.217" v="1317" actId="20577"/>
          <ac:spMkLst>
            <pc:docMk/>
            <pc:sldMk cId="1926186869" sldId="281"/>
            <ac:spMk id="4" creationId="{7BDA13B5-F99C-B834-98F9-F75561EF1527}"/>
          </ac:spMkLst>
        </pc:spChg>
        <pc:spChg chg="add mod">
          <ac:chgData name="Savleen Kaur" userId="e1428bfe-f08a-48bb-8342-511ea03bf03f" providerId="ADAL" clId="{CF066878-9FD2-EF45-AF18-A06267B25F55}" dt="2022-04-21T21:40:54.075" v="1315" actId="20577"/>
          <ac:spMkLst>
            <pc:docMk/>
            <pc:sldMk cId="1926186869" sldId="281"/>
            <ac:spMk id="5" creationId="{1BB47C15-D692-06BD-4A64-CFBFD9BEBE90}"/>
          </ac:spMkLst>
        </pc:spChg>
        <pc:picChg chg="add">
          <ac:chgData name="Savleen Kaur" userId="e1428bfe-f08a-48bb-8342-511ea03bf03f" providerId="ADAL" clId="{CF066878-9FD2-EF45-AF18-A06267B25F55}" dt="2022-04-21T21:39:24.869" v="1225"/>
          <ac:picMkLst>
            <pc:docMk/>
            <pc:sldMk cId="1926186869" sldId="281"/>
            <ac:picMk id="2049" creationId="{EB33CA32-F798-EFC2-27AA-F5270689FD5B}"/>
          </ac:picMkLst>
        </pc:picChg>
        <pc:picChg chg="add">
          <ac:chgData name="Savleen Kaur" userId="e1428bfe-f08a-48bb-8342-511ea03bf03f" providerId="ADAL" clId="{CF066878-9FD2-EF45-AF18-A06267B25F55}" dt="2022-04-21T21:39:24.869" v="1225"/>
          <ac:picMkLst>
            <pc:docMk/>
            <pc:sldMk cId="1926186869" sldId="281"/>
            <ac:picMk id="2051" creationId="{1DFA9EBD-3775-1D17-78DF-25E423FCCC53}"/>
          </ac:picMkLst>
        </pc:picChg>
        <pc:picChg chg="add mod">
          <ac:chgData name="Savleen Kaur" userId="e1428bfe-f08a-48bb-8342-511ea03bf03f" providerId="ADAL" clId="{CF066878-9FD2-EF45-AF18-A06267B25F55}" dt="2022-04-21T21:39:47.466" v="1251" actId="1076"/>
          <ac:picMkLst>
            <pc:docMk/>
            <pc:sldMk cId="1926186869" sldId="281"/>
            <ac:picMk id="2053" creationId="{9B27E0E9-7323-C58D-9152-3FCC582832AC}"/>
          </ac:picMkLst>
        </pc:picChg>
      </pc:sldChg>
      <pc:sldChg chg="modSp mod">
        <pc:chgData name="Savleen Kaur" userId="e1428bfe-f08a-48bb-8342-511ea03bf03f" providerId="ADAL" clId="{CF066878-9FD2-EF45-AF18-A06267B25F55}" dt="2022-04-21T23:25:12.435" v="2367" actId="20577"/>
        <pc:sldMkLst>
          <pc:docMk/>
          <pc:sldMk cId="3650476999" sldId="283"/>
        </pc:sldMkLst>
        <pc:spChg chg="mod">
          <ac:chgData name="Savleen Kaur" userId="e1428bfe-f08a-48bb-8342-511ea03bf03f" providerId="ADAL" clId="{CF066878-9FD2-EF45-AF18-A06267B25F55}" dt="2022-04-21T23:25:12.435" v="2367" actId="20577"/>
          <ac:spMkLst>
            <pc:docMk/>
            <pc:sldMk cId="3650476999" sldId="283"/>
            <ac:spMk id="2" creationId="{2F927BB9-1B1F-2856-5B28-BFA9C54D9F5E}"/>
          </ac:spMkLst>
        </pc:spChg>
      </pc:sldChg>
      <pc:sldChg chg="modSp">
        <pc:chgData name="Savleen Kaur" userId="e1428bfe-f08a-48bb-8342-511ea03bf03f" providerId="ADAL" clId="{CF066878-9FD2-EF45-AF18-A06267B25F55}" dt="2022-04-21T22:06:50.225" v="1370" actId="20577"/>
        <pc:sldMkLst>
          <pc:docMk/>
          <pc:sldMk cId="3661362436" sldId="285"/>
        </pc:sldMkLst>
        <pc:graphicFrameChg chg="mod">
          <ac:chgData name="Savleen Kaur" userId="e1428bfe-f08a-48bb-8342-511ea03bf03f" providerId="ADAL" clId="{CF066878-9FD2-EF45-AF18-A06267B25F55}" dt="2022-04-21T22:06:50.225" v="1370" actId="20577"/>
          <ac:graphicFrameMkLst>
            <pc:docMk/>
            <pc:sldMk cId="3661362436" sldId="285"/>
            <ac:graphicFrameMk id="19" creationId="{FD1603B8-6CC8-F266-7E75-9EEBFE077D7F}"/>
          </ac:graphicFrameMkLst>
        </pc:graphicFrameChg>
      </pc:sldChg>
      <pc:sldChg chg="modSp mod">
        <pc:chgData name="Savleen Kaur" userId="e1428bfe-f08a-48bb-8342-511ea03bf03f" providerId="ADAL" clId="{CF066878-9FD2-EF45-AF18-A06267B25F55}" dt="2022-04-21T22:40:19.688" v="2249" actId="122"/>
        <pc:sldMkLst>
          <pc:docMk/>
          <pc:sldMk cId="2349469905" sldId="288"/>
        </pc:sldMkLst>
        <pc:spChg chg="mod">
          <ac:chgData name="Savleen Kaur" userId="e1428bfe-f08a-48bb-8342-511ea03bf03f" providerId="ADAL" clId="{CF066878-9FD2-EF45-AF18-A06267B25F55}" dt="2022-04-21T22:40:19.688" v="2249" actId="122"/>
          <ac:spMkLst>
            <pc:docMk/>
            <pc:sldMk cId="2349469905" sldId="288"/>
            <ac:spMk id="2" creationId="{7EB233CD-55D7-2935-47FA-D7741BC07410}"/>
          </ac:spMkLst>
        </pc:spChg>
      </pc:sldChg>
      <pc:sldChg chg="modSp mod">
        <pc:chgData name="Savleen Kaur" userId="e1428bfe-f08a-48bb-8342-511ea03bf03f" providerId="ADAL" clId="{CF066878-9FD2-EF45-AF18-A06267B25F55}" dt="2022-04-21T22:40:10.439" v="2248" actId="122"/>
        <pc:sldMkLst>
          <pc:docMk/>
          <pc:sldMk cId="2703131440" sldId="289"/>
        </pc:sldMkLst>
        <pc:spChg chg="mod">
          <ac:chgData name="Savleen Kaur" userId="e1428bfe-f08a-48bb-8342-511ea03bf03f" providerId="ADAL" clId="{CF066878-9FD2-EF45-AF18-A06267B25F55}" dt="2022-04-21T22:40:10.439" v="2248" actId="122"/>
          <ac:spMkLst>
            <pc:docMk/>
            <pc:sldMk cId="2703131440" sldId="289"/>
            <ac:spMk id="2" creationId="{3F723715-2BA2-0CA2-9442-46072D095F65}"/>
          </ac:spMkLst>
        </pc:spChg>
      </pc:sldChg>
      <pc:sldChg chg="modSp add mod">
        <pc:chgData name="Savleen Kaur" userId="e1428bfe-f08a-48bb-8342-511ea03bf03f" providerId="ADAL" clId="{CF066878-9FD2-EF45-AF18-A06267B25F55}" dt="2022-04-21T23:21:01.734" v="2314" actId="20577"/>
        <pc:sldMkLst>
          <pc:docMk/>
          <pc:sldMk cId="1981895256" sldId="291"/>
        </pc:sldMkLst>
        <pc:spChg chg="mod">
          <ac:chgData name="Savleen Kaur" userId="e1428bfe-f08a-48bb-8342-511ea03bf03f" providerId="ADAL" clId="{CF066878-9FD2-EF45-AF18-A06267B25F55}" dt="2022-04-21T23:21:01.734" v="2314" actId="20577"/>
          <ac:spMkLst>
            <pc:docMk/>
            <pc:sldMk cId="1981895256" sldId="291"/>
            <ac:spMk id="3" creationId="{9893769B-B681-C8A8-76E6-CC3B597F7AED}"/>
          </ac:spMkLst>
        </pc:spChg>
      </pc:sldChg>
      <pc:sldChg chg="addSp delSp modSp add mod">
        <pc:chgData name="Savleen Kaur" userId="e1428bfe-f08a-48bb-8342-511ea03bf03f" providerId="ADAL" clId="{CF066878-9FD2-EF45-AF18-A06267B25F55}" dt="2022-04-21T23:19:06.905" v="2310" actId="14100"/>
        <pc:sldMkLst>
          <pc:docMk/>
          <pc:sldMk cId="2410375774" sldId="292"/>
        </pc:sldMkLst>
        <pc:spChg chg="mod">
          <ac:chgData name="Savleen Kaur" userId="e1428bfe-f08a-48bb-8342-511ea03bf03f" providerId="ADAL" clId="{CF066878-9FD2-EF45-AF18-A06267B25F55}" dt="2022-04-21T23:18:37.114" v="2307" actId="5793"/>
          <ac:spMkLst>
            <pc:docMk/>
            <pc:sldMk cId="2410375774" sldId="292"/>
            <ac:spMk id="10" creationId="{9A92649B-35AF-B467-BA9D-FB9D6E5BE72D}"/>
          </ac:spMkLst>
        </pc:spChg>
        <pc:spChg chg="add del mod">
          <ac:chgData name="Savleen Kaur" userId="e1428bfe-f08a-48bb-8342-511ea03bf03f" providerId="ADAL" clId="{CF066878-9FD2-EF45-AF18-A06267B25F55}" dt="2022-04-21T23:18:00.577" v="2280"/>
          <ac:spMkLst>
            <pc:docMk/>
            <pc:sldMk cId="2410375774" sldId="292"/>
            <ac:spMk id="13" creationId="{5285C293-6483-5E1D-E46C-F3215133697A}"/>
          </ac:spMkLst>
        </pc:spChg>
        <pc:spChg chg="add del mod">
          <ac:chgData name="Savleen Kaur" userId="e1428bfe-f08a-48bb-8342-511ea03bf03f" providerId="ADAL" clId="{CF066878-9FD2-EF45-AF18-A06267B25F55}" dt="2022-04-21T23:18:00.577" v="2280"/>
          <ac:spMkLst>
            <pc:docMk/>
            <pc:sldMk cId="2410375774" sldId="292"/>
            <ac:spMk id="15" creationId="{86044F9D-0A6D-CF40-089F-064E44D4E31A}"/>
          </ac:spMkLst>
        </pc:spChg>
        <pc:spChg chg="add del mod">
          <ac:chgData name="Savleen Kaur" userId="e1428bfe-f08a-48bb-8342-511ea03bf03f" providerId="ADAL" clId="{CF066878-9FD2-EF45-AF18-A06267B25F55}" dt="2022-04-21T23:18:00.577" v="2280"/>
          <ac:spMkLst>
            <pc:docMk/>
            <pc:sldMk cId="2410375774" sldId="292"/>
            <ac:spMk id="16" creationId="{DA32E75E-3CA9-EBEE-1072-F3BC14018CDC}"/>
          </ac:spMkLst>
        </pc:spChg>
        <pc:spChg chg="add del mod">
          <ac:chgData name="Savleen Kaur" userId="e1428bfe-f08a-48bb-8342-511ea03bf03f" providerId="ADAL" clId="{CF066878-9FD2-EF45-AF18-A06267B25F55}" dt="2022-04-21T23:18:00.577" v="2280"/>
          <ac:spMkLst>
            <pc:docMk/>
            <pc:sldMk cId="2410375774" sldId="292"/>
            <ac:spMk id="19" creationId="{A54F2390-A2DD-670D-D3BF-89E55EC19809}"/>
          </ac:spMkLst>
        </pc:spChg>
        <pc:picChg chg="add del mod">
          <ac:chgData name="Savleen Kaur" userId="e1428bfe-f08a-48bb-8342-511ea03bf03f" providerId="ADAL" clId="{CF066878-9FD2-EF45-AF18-A06267B25F55}" dt="2022-04-21T23:18:00.577" v="2280"/>
          <ac:picMkLst>
            <pc:docMk/>
            <pc:sldMk cId="2410375774" sldId="292"/>
            <ac:picMk id="12" creationId="{5C81B97B-9B1C-5ED8-1C92-72CBED3C8780}"/>
          </ac:picMkLst>
        </pc:picChg>
        <pc:picChg chg="add del mod">
          <ac:chgData name="Savleen Kaur" userId="e1428bfe-f08a-48bb-8342-511ea03bf03f" providerId="ADAL" clId="{CF066878-9FD2-EF45-AF18-A06267B25F55}" dt="2022-04-21T23:18:00.577" v="2280"/>
          <ac:picMkLst>
            <pc:docMk/>
            <pc:sldMk cId="2410375774" sldId="292"/>
            <ac:picMk id="14" creationId="{E0E063CC-673F-15ED-4831-167ADA36E8F1}"/>
          </ac:picMkLst>
        </pc:picChg>
        <pc:picChg chg="add del mod">
          <ac:chgData name="Savleen Kaur" userId="e1428bfe-f08a-48bb-8342-511ea03bf03f" providerId="ADAL" clId="{CF066878-9FD2-EF45-AF18-A06267B25F55}" dt="2022-04-21T23:18:00.577" v="2280"/>
          <ac:picMkLst>
            <pc:docMk/>
            <pc:sldMk cId="2410375774" sldId="292"/>
            <ac:picMk id="17" creationId="{C794B4F3-DF6B-7BC3-49E6-A14D95BE1A72}"/>
          </ac:picMkLst>
        </pc:picChg>
        <pc:picChg chg="add del mod">
          <ac:chgData name="Savleen Kaur" userId="e1428bfe-f08a-48bb-8342-511ea03bf03f" providerId="ADAL" clId="{CF066878-9FD2-EF45-AF18-A06267B25F55}" dt="2022-04-21T23:18:00.577" v="2280"/>
          <ac:picMkLst>
            <pc:docMk/>
            <pc:sldMk cId="2410375774" sldId="292"/>
            <ac:picMk id="18" creationId="{F62A8B91-D12A-6A6A-7654-27D8039259B3}"/>
          </ac:picMkLst>
        </pc:picChg>
        <pc:picChg chg="add mod">
          <ac:chgData name="Savleen Kaur" userId="e1428bfe-f08a-48bb-8342-511ea03bf03f" providerId="ADAL" clId="{CF066878-9FD2-EF45-AF18-A06267B25F55}" dt="2022-04-21T23:19:06.905" v="2310" actId="14100"/>
          <ac:picMkLst>
            <pc:docMk/>
            <pc:sldMk cId="2410375774" sldId="292"/>
            <ac:picMk id="20" creationId="{94B5C65D-E118-64B0-3A63-77A92D3D41BE}"/>
          </ac:picMkLst>
        </pc:picChg>
      </pc:sldChg>
      <pc:sldChg chg="add del">
        <pc:chgData name="Savleen Kaur" userId="e1428bfe-f08a-48bb-8342-511ea03bf03f" providerId="ADAL" clId="{CF066878-9FD2-EF45-AF18-A06267B25F55}" dt="2022-04-21T23:19:18.178" v="2311" actId="2696"/>
        <pc:sldMkLst>
          <pc:docMk/>
          <pc:sldMk cId="427339206" sldId="293"/>
        </pc:sldMkLst>
      </pc:sldChg>
      <pc:sldChg chg="new">
        <pc:chgData name="Savleen Kaur" userId="e1428bfe-f08a-48bb-8342-511ea03bf03f" providerId="ADAL" clId="{CF066878-9FD2-EF45-AF18-A06267B25F55}" dt="2022-04-21T23:17:53.254" v="2278" actId="680"/>
        <pc:sldMkLst>
          <pc:docMk/>
          <pc:sldMk cId="2060746891" sldId="295"/>
        </pc:sldMkLst>
      </pc:sldChg>
    </pc:docChg>
  </pc:docChgLst>
  <pc:docChgLst>
    <pc:chgData name="Avani Chheta" userId="c463fbdb-c07c-4bb2-8efa-0c10ac5106a0" providerId="ADAL" clId="{9657A116-218D-C243-9105-15E2B470D0FB}"/>
    <pc:docChg chg="undo custSel addSld delSld modSld sldOrd">
      <pc:chgData name="Avani Chheta" userId="c463fbdb-c07c-4bb2-8efa-0c10ac5106a0" providerId="ADAL" clId="{9657A116-218D-C243-9105-15E2B470D0FB}" dt="2022-04-21T22:38:24.484" v="716" actId="20577"/>
      <pc:docMkLst>
        <pc:docMk/>
      </pc:docMkLst>
      <pc:sldChg chg="addSp delSp modSp mod addAnim delAnim">
        <pc:chgData name="Avani Chheta" userId="c463fbdb-c07c-4bb2-8efa-0c10ac5106a0" providerId="ADAL" clId="{9657A116-218D-C243-9105-15E2B470D0FB}" dt="2022-04-21T22:28:26.874" v="624" actId="1076"/>
        <pc:sldMkLst>
          <pc:docMk/>
          <pc:sldMk cId="1838043992" sldId="256"/>
        </pc:sldMkLst>
        <pc:spChg chg="add del mod">
          <ac:chgData name="Avani Chheta" userId="c463fbdb-c07c-4bb2-8efa-0c10ac5106a0" providerId="ADAL" clId="{9657A116-218D-C243-9105-15E2B470D0FB}" dt="2022-04-21T22:28:18.071" v="622" actId="1076"/>
          <ac:spMkLst>
            <pc:docMk/>
            <pc:sldMk cId="1838043992" sldId="256"/>
            <ac:spMk id="2" creationId="{F781EF6E-DB4D-27E4-986B-DB3B94FDAA9B}"/>
          </ac:spMkLst>
        </pc:spChg>
        <pc:spChg chg="mod">
          <ac:chgData name="Avani Chheta" userId="c463fbdb-c07c-4bb2-8efa-0c10ac5106a0" providerId="ADAL" clId="{9657A116-218D-C243-9105-15E2B470D0FB}" dt="2022-04-21T22:28:21.987" v="623" actId="1076"/>
          <ac:spMkLst>
            <pc:docMk/>
            <pc:sldMk cId="1838043992" sldId="256"/>
            <ac:spMk id="3" creationId="{73CADC98-2C88-901B-DC10-91054841729A}"/>
          </ac:spMkLst>
        </pc:spChg>
        <pc:spChg chg="add mod">
          <ac:chgData name="Avani Chheta" userId="c463fbdb-c07c-4bb2-8efa-0c10ac5106a0" providerId="ADAL" clId="{9657A116-218D-C243-9105-15E2B470D0FB}" dt="2022-04-21T22:28:26.874" v="624" actId="1076"/>
          <ac:spMkLst>
            <pc:docMk/>
            <pc:sldMk cId="1838043992" sldId="256"/>
            <ac:spMk id="7" creationId="{700B8EA0-7C54-6E5A-DC21-E88B3D2CFE6B}"/>
          </ac:spMkLst>
        </pc:spChg>
        <pc:spChg chg="add del mod">
          <ac:chgData name="Avani Chheta" userId="c463fbdb-c07c-4bb2-8efa-0c10ac5106a0" providerId="ADAL" clId="{9657A116-218D-C243-9105-15E2B470D0FB}" dt="2022-04-21T22:27:53.278" v="618" actId="478"/>
          <ac:spMkLst>
            <pc:docMk/>
            <pc:sldMk cId="1838043992" sldId="256"/>
            <ac:spMk id="8" creationId="{4F7A6EA3-D355-EC96-052E-85525683D508}"/>
          </ac:spMkLst>
        </pc:spChg>
      </pc:sldChg>
      <pc:sldChg chg="delSp modSp mod">
        <pc:chgData name="Avani Chheta" userId="c463fbdb-c07c-4bb2-8efa-0c10ac5106a0" providerId="ADAL" clId="{9657A116-218D-C243-9105-15E2B470D0FB}" dt="2022-04-21T22:38:24.484" v="716" actId="20577"/>
        <pc:sldMkLst>
          <pc:docMk/>
          <pc:sldMk cId="1962785935" sldId="257"/>
        </pc:sldMkLst>
        <pc:spChg chg="mod">
          <ac:chgData name="Avani Chheta" userId="c463fbdb-c07c-4bb2-8efa-0c10ac5106a0" providerId="ADAL" clId="{9657A116-218D-C243-9105-15E2B470D0FB}" dt="2022-04-21T21:54:19.077" v="473" actId="14100"/>
          <ac:spMkLst>
            <pc:docMk/>
            <pc:sldMk cId="1962785935" sldId="257"/>
            <ac:spMk id="14" creationId="{5CCC6527-3684-A2B8-6CA1-F246A289BF54}"/>
          </ac:spMkLst>
        </pc:spChg>
        <pc:spChg chg="mod">
          <ac:chgData name="Avani Chheta" userId="c463fbdb-c07c-4bb2-8efa-0c10ac5106a0" providerId="ADAL" clId="{9657A116-218D-C243-9105-15E2B470D0FB}" dt="2022-04-21T22:38:24.484" v="716" actId="20577"/>
          <ac:spMkLst>
            <pc:docMk/>
            <pc:sldMk cId="1962785935" sldId="257"/>
            <ac:spMk id="15" creationId="{B8B00F9A-A2D2-934A-5A94-E51FEBE951BF}"/>
          </ac:spMkLst>
        </pc:spChg>
        <pc:picChg chg="del">
          <ac:chgData name="Avani Chheta" userId="c463fbdb-c07c-4bb2-8efa-0c10ac5106a0" providerId="ADAL" clId="{9657A116-218D-C243-9105-15E2B470D0FB}" dt="2022-04-21T20:35:06.293" v="0" actId="478"/>
          <ac:picMkLst>
            <pc:docMk/>
            <pc:sldMk cId="1962785935" sldId="257"/>
            <ac:picMk id="3" creationId="{D5AA9D02-7DD7-F471-51EE-D36CB780BCF2}"/>
          </ac:picMkLst>
        </pc:picChg>
      </pc:sldChg>
      <pc:sldChg chg="addSp delSp modSp mod">
        <pc:chgData name="Avani Chheta" userId="c463fbdb-c07c-4bb2-8efa-0c10ac5106a0" providerId="ADAL" clId="{9657A116-218D-C243-9105-15E2B470D0FB}" dt="2022-04-21T21:54:29.092" v="474" actId="26606"/>
        <pc:sldMkLst>
          <pc:docMk/>
          <pc:sldMk cId="4184623050" sldId="258"/>
        </pc:sldMkLst>
        <pc:spChg chg="mod">
          <ac:chgData name="Avani Chheta" userId="c463fbdb-c07c-4bb2-8efa-0c10ac5106a0" providerId="ADAL" clId="{9657A116-218D-C243-9105-15E2B470D0FB}" dt="2022-04-21T21:54:29.092" v="474" actId="26606"/>
          <ac:spMkLst>
            <pc:docMk/>
            <pc:sldMk cId="4184623050" sldId="258"/>
            <ac:spMk id="2" creationId="{4C03F1AB-F89E-D4B0-18E5-A753817D3AFE}"/>
          </ac:spMkLst>
        </pc:spChg>
        <pc:spChg chg="mod">
          <ac:chgData name="Avani Chheta" userId="c463fbdb-c07c-4bb2-8efa-0c10ac5106a0" providerId="ADAL" clId="{9657A116-218D-C243-9105-15E2B470D0FB}" dt="2022-04-21T21:54:29.092" v="474" actId="26606"/>
          <ac:spMkLst>
            <pc:docMk/>
            <pc:sldMk cId="4184623050" sldId="258"/>
            <ac:spMk id="3" creationId="{9893769B-B681-C8A8-76E6-CC3B597F7AED}"/>
          </ac:spMkLst>
        </pc:spChg>
        <pc:spChg chg="del">
          <ac:chgData name="Avani Chheta" userId="c463fbdb-c07c-4bb2-8efa-0c10ac5106a0" providerId="ADAL" clId="{9657A116-218D-C243-9105-15E2B470D0FB}" dt="2022-04-21T21:54:29.092" v="474" actId="26606"/>
          <ac:spMkLst>
            <pc:docMk/>
            <pc:sldMk cId="4184623050" sldId="258"/>
            <ac:spMk id="8" creationId="{827B839B-9ADE-406B-8590-F1CAEDED45A1}"/>
          </ac:spMkLst>
        </pc:spChg>
        <pc:spChg chg="del">
          <ac:chgData name="Avani Chheta" userId="c463fbdb-c07c-4bb2-8efa-0c10ac5106a0" providerId="ADAL" clId="{9657A116-218D-C243-9105-15E2B470D0FB}" dt="2022-04-21T21:54:29.092" v="474" actId="26606"/>
          <ac:spMkLst>
            <pc:docMk/>
            <pc:sldMk cId="4184623050" sldId="258"/>
            <ac:spMk id="10" creationId="{CFE45BF0-46DB-408C-B5F7-7B11716805D4}"/>
          </ac:spMkLst>
        </pc:spChg>
        <pc:spChg chg="del">
          <ac:chgData name="Avani Chheta" userId="c463fbdb-c07c-4bb2-8efa-0c10ac5106a0" providerId="ADAL" clId="{9657A116-218D-C243-9105-15E2B470D0FB}" dt="2022-04-21T21:54:29.092" v="474" actId="26606"/>
          <ac:spMkLst>
            <pc:docMk/>
            <pc:sldMk cId="4184623050" sldId="258"/>
            <ac:spMk id="12" creationId="{2AEBC8F2-97B1-41B4-93F1-2D289E197FBA}"/>
          </ac:spMkLst>
        </pc:spChg>
        <pc:spChg chg="del">
          <ac:chgData name="Avani Chheta" userId="c463fbdb-c07c-4bb2-8efa-0c10ac5106a0" providerId="ADAL" clId="{9657A116-218D-C243-9105-15E2B470D0FB}" dt="2022-04-21T21:54:29.092" v="474" actId="26606"/>
          <ac:spMkLst>
            <pc:docMk/>
            <pc:sldMk cId="4184623050" sldId="258"/>
            <ac:spMk id="14" creationId="{472E3A19-F5D5-48FC-BB9C-48C2F68F598B}"/>
          </ac:spMkLst>
        </pc:spChg>
        <pc:spChg chg="del">
          <ac:chgData name="Avani Chheta" userId="c463fbdb-c07c-4bb2-8efa-0c10ac5106a0" providerId="ADAL" clId="{9657A116-218D-C243-9105-15E2B470D0FB}" dt="2022-04-21T21:54:29.092" v="474" actId="26606"/>
          <ac:spMkLst>
            <pc:docMk/>
            <pc:sldMk cId="4184623050" sldId="258"/>
            <ac:spMk id="16" creationId="{7A62E32F-BB65-43A8-8EB5-92346890E549}"/>
          </ac:spMkLst>
        </pc:spChg>
        <pc:spChg chg="del">
          <ac:chgData name="Avani Chheta" userId="c463fbdb-c07c-4bb2-8efa-0c10ac5106a0" providerId="ADAL" clId="{9657A116-218D-C243-9105-15E2B470D0FB}" dt="2022-04-21T21:54:29.092" v="474" actId="26606"/>
          <ac:spMkLst>
            <pc:docMk/>
            <pc:sldMk cId="4184623050" sldId="258"/>
            <ac:spMk id="18" creationId="{14E91B64-9FCC-451E-AFB4-A827D6329367}"/>
          </ac:spMkLst>
        </pc:spChg>
        <pc:spChg chg="add">
          <ac:chgData name="Avani Chheta" userId="c463fbdb-c07c-4bb2-8efa-0c10ac5106a0" providerId="ADAL" clId="{9657A116-218D-C243-9105-15E2B470D0FB}" dt="2022-04-21T21:54:29.092" v="474" actId="26606"/>
          <ac:spMkLst>
            <pc:docMk/>
            <pc:sldMk cId="4184623050" sldId="258"/>
            <ac:spMk id="23" creationId="{100EDD19-6802-4EC3-95CE-CFFAB042CFD6}"/>
          </ac:spMkLst>
        </pc:spChg>
        <pc:spChg chg="add">
          <ac:chgData name="Avani Chheta" userId="c463fbdb-c07c-4bb2-8efa-0c10ac5106a0" providerId="ADAL" clId="{9657A116-218D-C243-9105-15E2B470D0FB}" dt="2022-04-21T21:54:29.092" v="474" actId="26606"/>
          <ac:spMkLst>
            <pc:docMk/>
            <pc:sldMk cId="4184623050" sldId="258"/>
            <ac:spMk id="25" creationId="{DB17E863-922E-4C26-BD64-E8FD41D28661}"/>
          </ac:spMkLst>
        </pc:spChg>
      </pc:sldChg>
      <pc:sldChg chg="addSp delSp mod">
        <pc:chgData name="Avani Chheta" userId="c463fbdb-c07c-4bb2-8efa-0c10ac5106a0" providerId="ADAL" clId="{9657A116-218D-C243-9105-15E2B470D0FB}" dt="2022-04-21T21:39:22.522" v="418" actId="26606"/>
        <pc:sldMkLst>
          <pc:docMk/>
          <pc:sldMk cId="3669869345" sldId="259"/>
        </pc:sldMkLst>
        <pc:spChg chg="del">
          <ac:chgData name="Avani Chheta" userId="c463fbdb-c07c-4bb2-8efa-0c10ac5106a0" providerId="ADAL" clId="{9657A116-218D-C243-9105-15E2B470D0FB}" dt="2022-04-21T21:39:22.522" v="418" actId="26606"/>
          <ac:spMkLst>
            <pc:docMk/>
            <pc:sldMk cId="3669869345" sldId="259"/>
            <ac:spMk id="3" creationId="{C8AA8408-197B-A103-BE01-C0FD327194CB}"/>
          </ac:spMkLst>
        </pc:spChg>
        <pc:graphicFrameChg chg="add">
          <ac:chgData name="Avani Chheta" userId="c463fbdb-c07c-4bb2-8efa-0c10ac5106a0" providerId="ADAL" clId="{9657A116-218D-C243-9105-15E2B470D0FB}" dt="2022-04-21T21:39:22.522" v="418" actId="26606"/>
          <ac:graphicFrameMkLst>
            <pc:docMk/>
            <pc:sldMk cId="3669869345" sldId="259"/>
            <ac:graphicFrameMk id="5" creationId="{A9892866-BCDE-AA97-19D2-458BD4528630}"/>
          </ac:graphicFrameMkLst>
        </pc:graphicFrameChg>
      </pc:sldChg>
      <pc:sldChg chg="modSp mod">
        <pc:chgData name="Avani Chheta" userId="c463fbdb-c07c-4bb2-8efa-0c10ac5106a0" providerId="ADAL" clId="{9657A116-218D-C243-9105-15E2B470D0FB}" dt="2022-04-21T22:30:22.534" v="627" actId="1076"/>
        <pc:sldMkLst>
          <pc:docMk/>
          <pc:sldMk cId="2151209767" sldId="260"/>
        </pc:sldMkLst>
        <pc:spChg chg="mod">
          <ac:chgData name="Avani Chheta" userId="c463fbdb-c07c-4bb2-8efa-0c10ac5106a0" providerId="ADAL" clId="{9657A116-218D-C243-9105-15E2B470D0FB}" dt="2022-04-21T21:06:52.240" v="160" actId="1076"/>
          <ac:spMkLst>
            <pc:docMk/>
            <pc:sldMk cId="2151209767" sldId="260"/>
            <ac:spMk id="2" creationId="{E5A1FF74-8C29-738E-AF1C-62DFFDC71885}"/>
          </ac:spMkLst>
        </pc:spChg>
        <pc:graphicFrameChg chg="mod modGraphic">
          <ac:chgData name="Avani Chheta" userId="c463fbdb-c07c-4bb2-8efa-0c10ac5106a0" providerId="ADAL" clId="{9657A116-218D-C243-9105-15E2B470D0FB}" dt="2022-04-21T22:30:22.534" v="627" actId="1076"/>
          <ac:graphicFrameMkLst>
            <pc:docMk/>
            <pc:sldMk cId="2151209767" sldId="260"/>
            <ac:graphicFrameMk id="4" creationId="{C0034854-049C-F2A8-70A5-3D9F1FEBD0CA}"/>
          </ac:graphicFrameMkLst>
        </pc:graphicFrameChg>
      </pc:sldChg>
      <pc:sldChg chg="modSp mod">
        <pc:chgData name="Avani Chheta" userId="c463fbdb-c07c-4bb2-8efa-0c10ac5106a0" providerId="ADAL" clId="{9657A116-218D-C243-9105-15E2B470D0FB}" dt="2022-04-21T20:45:53.370" v="14" actId="20577"/>
        <pc:sldMkLst>
          <pc:docMk/>
          <pc:sldMk cId="1718581763" sldId="261"/>
        </pc:sldMkLst>
        <pc:spChg chg="mod">
          <ac:chgData name="Avani Chheta" userId="c463fbdb-c07c-4bb2-8efa-0c10ac5106a0" providerId="ADAL" clId="{9657A116-218D-C243-9105-15E2B470D0FB}" dt="2022-04-21T20:45:53.370" v="14" actId="20577"/>
          <ac:spMkLst>
            <pc:docMk/>
            <pc:sldMk cId="1718581763" sldId="261"/>
            <ac:spMk id="2" creationId="{4E36E8BC-BDAF-F241-473E-97799F62473E}"/>
          </ac:spMkLst>
        </pc:spChg>
      </pc:sldChg>
      <pc:sldChg chg="addSp delSp modSp mod setBg">
        <pc:chgData name="Avani Chheta" userId="c463fbdb-c07c-4bb2-8efa-0c10ac5106a0" providerId="ADAL" clId="{9657A116-218D-C243-9105-15E2B470D0FB}" dt="2022-04-21T21:20:16.831" v="207" actId="26606"/>
        <pc:sldMkLst>
          <pc:docMk/>
          <pc:sldMk cId="445435954" sldId="262"/>
        </pc:sldMkLst>
        <pc:spChg chg="mod">
          <ac:chgData name="Avani Chheta" userId="c463fbdb-c07c-4bb2-8efa-0c10ac5106a0" providerId="ADAL" clId="{9657A116-218D-C243-9105-15E2B470D0FB}" dt="2022-04-21T21:20:16.831" v="207" actId="26606"/>
          <ac:spMkLst>
            <pc:docMk/>
            <pc:sldMk cId="445435954" sldId="262"/>
            <ac:spMk id="2" creationId="{80D09B0C-0829-4109-1433-735628CCCB6A}"/>
          </ac:spMkLst>
        </pc:spChg>
        <pc:spChg chg="del">
          <ac:chgData name="Avani Chheta" userId="c463fbdb-c07c-4bb2-8efa-0c10ac5106a0" providerId="ADAL" clId="{9657A116-218D-C243-9105-15E2B470D0FB}" dt="2022-04-21T20:49:17.105" v="29" actId="931"/>
          <ac:spMkLst>
            <pc:docMk/>
            <pc:sldMk cId="445435954" sldId="262"/>
            <ac:spMk id="3" creationId="{E06249EE-FE74-FDB0-178C-4C6E79F39356}"/>
          </ac:spMkLst>
        </pc:spChg>
        <pc:spChg chg="add del mod">
          <ac:chgData name="Avani Chheta" userId="c463fbdb-c07c-4bb2-8efa-0c10ac5106a0" providerId="ADAL" clId="{9657A116-218D-C243-9105-15E2B470D0FB}" dt="2022-04-21T21:18:59.278" v="193" actId="478"/>
          <ac:spMkLst>
            <pc:docMk/>
            <pc:sldMk cId="445435954" sldId="262"/>
            <ac:spMk id="9" creationId="{CBDDDB6F-B2E5-FF45-0938-06F0F5BC0C24}"/>
          </ac:spMkLst>
        </pc:spChg>
        <pc:spChg chg="add mod">
          <ac:chgData name="Avani Chheta" userId="c463fbdb-c07c-4bb2-8efa-0c10ac5106a0" providerId="ADAL" clId="{9657A116-218D-C243-9105-15E2B470D0FB}" dt="2022-04-21T21:20:16.831" v="207" actId="26606"/>
          <ac:spMkLst>
            <pc:docMk/>
            <pc:sldMk cId="445435954" sldId="262"/>
            <ac:spMk id="10" creationId="{9A92649B-35AF-B467-BA9D-FB9D6E5BE72D}"/>
          </ac:spMkLst>
        </pc:spChg>
        <pc:spChg chg="add del">
          <ac:chgData name="Avani Chheta" userId="c463fbdb-c07c-4bb2-8efa-0c10ac5106a0" providerId="ADAL" clId="{9657A116-218D-C243-9105-15E2B470D0FB}" dt="2022-04-21T21:20:16.831" v="207" actId="26606"/>
          <ac:spMkLst>
            <pc:docMk/>
            <pc:sldMk cId="445435954" sldId="262"/>
            <ac:spMk id="12" creationId="{2B97F24A-32CE-4C1C-A50D-3016B394DCFB}"/>
          </ac:spMkLst>
        </pc:spChg>
        <pc:spChg chg="add del">
          <ac:chgData name="Avani Chheta" userId="c463fbdb-c07c-4bb2-8efa-0c10ac5106a0" providerId="ADAL" clId="{9657A116-218D-C243-9105-15E2B470D0FB}" dt="2022-04-21T21:20:16.831" v="207" actId="26606"/>
          <ac:spMkLst>
            <pc:docMk/>
            <pc:sldMk cId="445435954" sldId="262"/>
            <ac:spMk id="14" creationId="{CD8B4F24-440B-49E9-B85D-733523DC064B}"/>
          </ac:spMkLst>
        </pc:spChg>
        <pc:spChg chg="add del">
          <ac:chgData name="Avani Chheta" userId="c463fbdb-c07c-4bb2-8efa-0c10ac5106a0" providerId="ADAL" clId="{9657A116-218D-C243-9105-15E2B470D0FB}" dt="2022-04-21T21:19:53.505" v="202" actId="26606"/>
          <ac:spMkLst>
            <pc:docMk/>
            <pc:sldMk cId="445435954" sldId="262"/>
            <ac:spMk id="19" creationId="{743AA782-23D1-4521-8CAD-47662984AA08}"/>
          </ac:spMkLst>
        </pc:spChg>
        <pc:spChg chg="add del">
          <ac:chgData name="Avani Chheta" userId="c463fbdb-c07c-4bb2-8efa-0c10ac5106a0" providerId="ADAL" clId="{9657A116-218D-C243-9105-15E2B470D0FB}" dt="2022-04-21T21:19:53.505" v="202" actId="26606"/>
          <ac:spMkLst>
            <pc:docMk/>
            <pc:sldMk cId="445435954" sldId="262"/>
            <ac:spMk id="21" creationId="{71877DBC-BB60-40F0-AC93-2ACDBAAE60CE}"/>
          </ac:spMkLst>
        </pc:spChg>
        <pc:spChg chg="add del">
          <ac:chgData name="Avani Chheta" userId="c463fbdb-c07c-4bb2-8efa-0c10ac5106a0" providerId="ADAL" clId="{9657A116-218D-C243-9105-15E2B470D0FB}" dt="2022-04-21T21:20:00.973" v="204" actId="26606"/>
          <ac:spMkLst>
            <pc:docMk/>
            <pc:sldMk cId="445435954" sldId="262"/>
            <ac:spMk id="23" creationId="{743AA782-23D1-4521-8CAD-47662984AA08}"/>
          </ac:spMkLst>
        </pc:spChg>
        <pc:spChg chg="add del">
          <ac:chgData name="Avani Chheta" userId="c463fbdb-c07c-4bb2-8efa-0c10ac5106a0" providerId="ADAL" clId="{9657A116-218D-C243-9105-15E2B470D0FB}" dt="2022-04-21T21:20:00.973" v="204" actId="26606"/>
          <ac:spMkLst>
            <pc:docMk/>
            <pc:sldMk cId="445435954" sldId="262"/>
            <ac:spMk id="24" creationId="{650D18FE-0824-4A46-B22C-A86B52E5780A}"/>
          </ac:spMkLst>
        </pc:spChg>
        <pc:spChg chg="add del">
          <ac:chgData name="Avani Chheta" userId="c463fbdb-c07c-4bb2-8efa-0c10ac5106a0" providerId="ADAL" clId="{9657A116-218D-C243-9105-15E2B470D0FB}" dt="2022-04-21T21:20:16.827" v="206" actId="26606"/>
          <ac:spMkLst>
            <pc:docMk/>
            <pc:sldMk cId="445435954" sldId="262"/>
            <ac:spMk id="26" creationId="{2B97F24A-32CE-4C1C-A50D-3016B394DCFB}"/>
          </ac:spMkLst>
        </pc:spChg>
        <pc:spChg chg="add del">
          <ac:chgData name="Avani Chheta" userId="c463fbdb-c07c-4bb2-8efa-0c10ac5106a0" providerId="ADAL" clId="{9657A116-218D-C243-9105-15E2B470D0FB}" dt="2022-04-21T21:20:16.827" v="206" actId="26606"/>
          <ac:spMkLst>
            <pc:docMk/>
            <pc:sldMk cId="445435954" sldId="262"/>
            <ac:spMk id="27" creationId="{CD8B4F24-440B-49E9-B85D-733523DC064B}"/>
          </ac:spMkLst>
        </pc:spChg>
        <pc:spChg chg="add">
          <ac:chgData name="Avani Chheta" userId="c463fbdb-c07c-4bb2-8efa-0c10ac5106a0" providerId="ADAL" clId="{9657A116-218D-C243-9105-15E2B470D0FB}" dt="2022-04-21T21:20:16.831" v="207" actId="26606"/>
          <ac:spMkLst>
            <pc:docMk/>
            <pc:sldMk cId="445435954" sldId="262"/>
            <ac:spMk id="29" creationId="{743AA782-23D1-4521-8CAD-47662984AA08}"/>
          </ac:spMkLst>
        </pc:spChg>
        <pc:spChg chg="add">
          <ac:chgData name="Avani Chheta" userId="c463fbdb-c07c-4bb2-8efa-0c10ac5106a0" providerId="ADAL" clId="{9657A116-218D-C243-9105-15E2B470D0FB}" dt="2022-04-21T21:20:16.831" v="207" actId="26606"/>
          <ac:spMkLst>
            <pc:docMk/>
            <pc:sldMk cId="445435954" sldId="262"/>
            <ac:spMk id="30" creationId="{650D18FE-0824-4A46-B22C-A86B52E5780A}"/>
          </ac:spMkLst>
        </pc:spChg>
        <pc:picChg chg="add del mod">
          <ac:chgData name="Avani Chheta" userId="c463fbdb-c07c-4bb2-8efa-0c10ac5106a0" providerId="ADAL" clId="{9657A116-218D-C243-9105-15E2B470D0FB}" dt="2022-04-21T21:18:41.237" v="189" actId="478"/>
          <ac:picMkLst>
            <pc:docMk/>
            <pc:sldMk cId="445435954" sldId="262"/>
            <ac:picMk id="5" creationId="{E1AFED1A-1ED8-34E3-4D9C-162EA18D6B6E}"/>
          </ac:picMkLst>
        </pc:picChg>
        <pc:picChg chg="add mod">
          <ac:chgData name="Avani Chheta" userId="c463fbdb-c07c-4bb2-8efa-0c10ac5106a0" providerId="ADAL" clId="{9657A116-218D-C243-9105-15E2B470D0FB}" dt="2022-04-21T21:20:16.831" v="207" actId="26606"/>
          <ac:picMkLst>
            <pc:docMk/>
            <pc:sldMk cId="445435954" sldId="262"/>
            <ac:picMk id="11" creationId="{30CC2A1A-3F65-A06F-6C5E-D4E79F6FED6B}"/>
          </ac:picMkLst>
        </pc:picChg>
      </pc:sldChg>
      <pc:sldChg chg="ord">
        <pc:chgData name="Avani Chheta" userId="c463fbdb-c07c-4bb2-8efa-0c10ac5106a0" providerId="ADAL" clId="{9657A116-218D-C243-9105-15E2B470D0FB}" dt="2022-04-21T20:46:40.917" v="15" actId="20578"/>
        <pc:sldMkLst>
          <pc:docMk/>
          <pc:sldMk cId="1659116661" sldId="263"/>
        </pc:sldMkLst>
      </pc:sldChg>
      <pc:sldChg chg="addSp modSp">
        <pc:chgData name="Avani Chheta" userId="c463fbdb-c07c-4bb2-8efa-0c10ac5106a0" providerId="ADAL" clId="{9657A116-218D-C243-9105-15E2B470D0FB}" dt="2022-04-21T20:49:17.105" v="29" actId="931"/>
        <pc:sldMkLst>
          <pc:docMk/>
          <pc:sldMk cId="3399832310" sldId="265"/>
        </pc:sldMkLst>
        <pc:picChg chg="add mod">
          <ac:chgData name="Avani Chheta" userId="c463fbdb-c07c-4bb2-8efa-0c10ac5106a0" providerId="ADAL" clId="{9657A116-218D-C243-9105-15E2B470D0FB}" dt="2022-04-21T20:49:17.105" v="29" actId="931"/>
          <ac:picMkLst>
            <pc:docMk/>
            <pc:sldMk cId="3399832310" sldId="265"/>
            <ac:picMk id="7" creationId="{9F80E263-0B92-3B1E-401F-D93204BF86EF}"/>
          </ac:picMkLst>
        </pc:picChg>
      </pc:sldChg>
      <pc:sldChg chg="addSp delSp modSp new del mod setBg">
        <pc:chgData name="Avani Chheta" userId="c463fbdb-c07c-4bb2-8efa-0c10ac5106a0" providerId="ADAL" clId="{9657A116-218D-C243-9105-15E2B470D0FB}" dt="2022-04-21T21:20:20.135" v="208" actId="2696"/>
        <pc:sldMkLst>
          <pc:docMk/>
          <pc:sldMk cId="1470379269" sldId="267"/>
        </pc:sldMkLst>
        <pc:spChg chg="mod">
          <ac:chgData name="Avani Chheta" userId="c463fbdb-c07c-4bb2-8efa-0c10ac5106a0" providerId="ADAL" clId="{9657A116-218D-C243-9105-15E2B470D0FB}" dt="2022-04-21T21:18:11.549" v="186" actId="26606"/>
          <ac:spMkLst>
            <pc:docMk/>
            <pc:sldMk cId="1470379269" sldId="267"/>
            <ac:spMk id="2" creationId="{B00F2727-4067-B1AB-6C12-DCD38A256D65}"/>
          </ac:spMkLst>
        </pc:spChg>
        <pc:spChg chg="add del mod">
          <ac:chgData name="Avani Chheta" userId="c463fbdb-c07c-4bb2-8efa-0c10ac5106a0" providerId="ADAL" clId="{9657A116-218D-C243-9105-15E2B470D0FB}" dt="2022-04-21T20:52:45.433" v="57" actId="26606"/>
          <ac:spMkLst>
            <pc:docMk/>
            <pc:sldMk cId="1470379269" sldId="267"/>
            <ac:spMk id="3" creationId="{C78D40CF-C66A-3C0D-6013-7320F72E277A}"/>
          </ac:spMkLst>
        </pc:spChg>
        <pc:spChg chg="add del">
          <ac:chgData name="Avani Chheta" userId="c463fbdb-c07c-4bb2-8efa-0c10ac5106a0" providerId="ADAL" clId="{9657A116-218D-C243-9105-15E2B470D0FB}" dt="2022-04-21T20:52:27.325" v="54" actId="26606"/>
          <ac:spMkLst>
            <pc:docMk/>
            <pc:sldMk cId="1470379269" sldId="267"/>
            <ac:spMk id="9" creationId="{B819A166-7571-4003-A6B8-B62034C3ED30}"/>
          </ac:spMkLst>
        </pc:spChg>
        <pc:spChg chg="add del">
          <ac:chgData name="Avani Chheta" userId="c463fbdb-c07c-4bb2-8efa-0c10ac5106a0" providerId="ADAL" clId="{9657A116-218D-C243-9105-15E2B470D0FB}" dt="2022-04-21T20:52:45.424" v="56" actId="26606"/>
          <ac:spMkLst>
            <pc:docMk/>
            <pc:sldMk cId="1470379269" sldId="267"/>
            <ac:spMk id="11" creationId="{21540236-BFD5-4A9D-8840-4703E7F76825}"/>
          </ac:spMkLst>
        </pc:spChg>
        <pc:spChg chg="add del">
          <ac:chgData name="Avani Chheta" userId="c463fbdb-c07c-4bb2-8efa-0c10ac5106a0" providerId="ADAL" clId="{9657A116-218D-C243-9105-15E2B470D0FB}" dt="2022-04-21T20:52:45.424" v="56" actId="26606"/>
          <ac:spMkLst>
            <pc:docMk/>
            <pc:sldMk cId="1470379269" sldId="267"/>
            <ac:spMk id="12" creationId="{2C61293E-6EBE-43EF-A52C-9BEBFD7679D4}"/>
          </ac:spMkLst>
        </pc:spChg>
        <pc:spChg chg="add del">
          <ac:chgData name="Avani Chheta" userId="c463fbdb-c07c-4bb2-8efa-0c10ac5106a0" providerId="ADAL" clId="{9657A116-218D-C243-9105-15E2B470D0FB}" dt="2022-04-21T20:52:45.424" v="56" actId="26606"/>
          <ac:spMkLst>
            <pc:docMk/>
            <pc:sldMk cId="1470379269" sldId="267"/>
            <ac:spMk id="14" creationId="{C78D40CF-C66A-3C0D-6013-7320F72E277A}"/>
          </ac:spMkLst>
        </pc:spChg>
        <pc:spChg chg="add del">
          <ac:chgData name="Avani Chheta" userId="c463fbdb-c07c-4bb2-8efa-0c10ac5106a0" providerId="ADAL" clId="{9657A116-218D-C243-9105-15E2B470D0FB}" dt="2022-04-21T20:54:51.621" v="60" actId="26606"/>
          <ac:spMkLst>
            <pc:docMk/>
            <pc:sldMk cId="1470379269" sldId="267"/>
            <ac:spMk id="16" creationId="{2C61293E-6EBE-43EF-A52C-9BEBFD7679D4}"/>
          </ac:spMkLst>
        </pc:spChg>
        <pc:spChg chg="add del">
          <ac:chgData name="Avani Chheta" userId="c463fbdb-c07c-4bb2-8efa-0c10ac5106a0" providerId="ADAL" clId="{9657A116-218D-C243-9105-15E2B470D0FB}" dt="2022-04-21T20:54:51.621" v="60" actId="26606"/>
          <ac:spMkLst>
            <pc:docMk/>
            <pc:sldMk cId="1470379269" sldId="267"/>
            <ac:spMk id="18" creationId="{21540236-BFD5-4A9D-8840-4703E7F76825}"/>
          </ac:spMkLst>
        </pc:spChg>
        <pc:spChg chg="add mod">
          <ac:chgData name="Avani Chheta" userId="c463fbdb-c07c-4bb2-8efa-0c10ac5106a0" providerId="ADAL" clId="{9657A116-218D-C243-9105-15E2B470D0FB}" dt="2022-04-21T21:19:05.846" v="195" actId="27636"/>
          <ac:spMkLst>
            <pc:docMk/>
            <pc:sldMk cId="1470379269" sldId="267"/>
            <ac:spMk id="19" creationId="{C78D40CF-C66A-3C0D-6013-7320F72E277A}"/>
          </ac:spMkLst>
        </pc:spChg>
        <pc:spChg chg="add del">
          <ac:chgData name="Avani Chheta" userId="c463fbdb-c07c-4bb2-8efa-0c10ac5106a0" providerId="ADAL" clId="{9657A116-218D-C243-9105-15E2B470D0FB}" dt="2022-04-21T20:54:51.618" v="59" actId="26606"/>
          <ac:spMkLst>
            <pc:docMk/>
            <pc:sldMk cId="1470379269" sldId="267"/>
            <ac:spMk id="24" creationId="{F13C74B1-5B17-4795-BED0-7140497B445A}"/>
          </ac:spMkLst>
        </pc:spChg>
        <pc:spChg chg="add del">
          <ac:chgData name="Avani Chheta" userId="c463fbdb-c07c-4bb2-8efa-0c10ac5106a0" providerId="ADAL" clId="{9657A116-218D-C243-9105-15E2B470D0FB}" dt="2022-04-21T20:54:51.618" v="59" actId="26606"/>
          <ac:spMkLst>
            <pc:docMk/>
            <pc:sldMk cId="1470379269" sldId="267"/>
            <ac:spMk id="26" creationId="{D4974D33-8DC5-464E-8C6D-BE58F0669C17}"/>
          </ac:spMkLst>
        </pc:spChg>
        <pc:spChg chg="add del">
          <ac:chgData name="Avani Chheta" userId="c463fbdb-c07c-4bb2-8efa-0c10ac5106a0" providerId="ADAL" clId="{9657A116-218D-C243-9105-15E2B470D0FB}" dt="2022-04-21T21:18:11.549" v="186" actId="26606"/>
          <ac:spMkLst>
            <pc:docMk/>
            <pc:sldMk cId="1470379269" sldId="267"/>
            <ac:spMk id="28" creationId="{2C61293E-6EBE-43EF-A52C-9BEBFD7679D4}"/>
          </ac:spMkLst>
        </pc:spChg>
        <pc:spChg chg="add del">
          <ac:chgData name="Avani Chheta" userId="c463fbdb-c07c-4bb2-8efa-0c10ac5106a0" providerId="ADAL" clId="{9657A116-218D-C243-9105-15E2B470D0FB}" dt="2022-04-21T21:18:11.549" v="186" actId="26606"/>
          <ac:spMkLst>
            <pc:docMk/>
            <pc:sldMk cId="1470379269" sldId="267"/>
            <ac:spMk id="29" creationId="{21540236-BFD5-4A9D-8840-4703E7F76825}"/>
          </ac:spMkLst>
        </pc:spChg>
        <pc:spChg chg="add del">
          <ac:chgData name="Avani Chheta" userId="c463fbdb-c07c-4bb2-8efa-0c10ac5106a0" providerId="ADAL" clId="{9657A116-218D-C243-9105-15E2B470D0FB}" dt="2022-04-21T21:17:55.664" v="181" actId="26606"/>
          <ac:spMkLst>
            <pc:docMk/>
            <pc:sldMk cId="1470379269" sldId="267"/>
            <ac:spMk id="34" creationId="{2B566528-1B12-4246-9431-5C2D7D081168}"/>
          </ac:spMkLst>
        </pc:spChg>
        <pc:spChg chg="add del">
          <ac:chgData name="Avani Chheta" userId="c463fbdb-c07c-4bb2-8efa-0c10ac5106a0" providerId="ADAL" clId="{9657A116-218D-C243-9105-15E2B470D0FB}" dt="2022-04-21T21:17:59.882" v="183" actId="26606"/>
          <ac:spMkLst>
            <pc:docMk/>
            <pc:sldMk cId="1470379269" sldId="267"/>
            <ac:spMk id="44" creationId="{04812C46-200A-4DEB-A05E-3ED6C68C2387}"/>
          </ac:spMkLst>
        </pc:spChg>
        <pc:spChg chg="add del">
          <ac:chgData name="Avani Chheta" userId="c463fbdb-c07c-4bb2-8efa-0c10ac5106a0" providerId="ADAL" clId="{9657A116-218D-C243-9105-15E2B470D0FB}" dt="2022-04-21T21:17:59.882" v="183" actId="26606"/>
          <ac:spMkLst>
            <pc:docMk/>
            <pc:sldMk cId="1470379269" sldId="267"/>
            <ac:spMk id="45" creationId="{D1EA859B-E555-4109-94F3-6700E046E008}"/>
          </ac:spMkLst>
        </pc:spChg>
        <pc:spChg chg="add del">
          <ac:chgData name="Avani Chheta" userId="c463fbdb-c07c-4bb2-8efa-0c10ac5106a0" providerId="ADAL" clId="{9657A116-218D-C243-9105-15E2B470D0FB}" dt="2022-04-21T21:18:11.542" v="185" actId="26606"/>
          <ac:spMkLst>
            <pc:docMk/>
            <pc:sldMk cId="1470379269" sldId="267"/>
            <ac:spMk id="47" creationId="{2B97F24A-32CE-4C1C-A50D-3016B394DCFB}"/>
          </ac:spMkLst>
        </pc:spChg>
        <pc:spChg chg="add del">
          <ac:chgData name="Avani Chheta" userId="c463fbdb-c07c-4bb2-8efa-0c10ac5106a0" providerId="ADAL" clId="{9657A116-218D-C243-9105-15E2B470D0FB}" dt="2022-04-21T21:18:11.542" v="185" actId="26606"/>
          <ac:spMkLst>
            <pc:docMk/>
            <pc:sldMk cId="1470379269" sldId="267"/>
            <ac:spMk id="48" creationId="{CD8B4F24-440B-49E9-B85D-733523DC064B}"/>
          </ac:spMkLst>
        </pc:spChg>
        <pc:spChg chg="add">
          <ac:chgData name="Avani Chheta" userId="c463fbdb-c07c-4bb2-8efa-0c10ac5106a0" providerId="ADAL" clId="{9657A116-218D-C243-9105-15E2B470D0FB}" dt="2022-04-21T21:18:11.549" v="186" actId="26606"/>
          <ac:spMkLst>
            <pc:docMk/>
            <pc:sldMk cId="1470379269" sldId="267"/>
            <ac:spMk id="50" creationId="{9427AF5F-9A0E-42B7-A252-FD64C9885F9C}"/>
          </ac:spMkLst>
        </pc:spChg>
        <pc:grpChg chg="add del">
          <ac:chgData name="Avani Chheta" userId="c463fbdb-c07c-4bb2-8efa-0c10ac5106a0" providerId="ADAL" clId="{9657A116-218D-C243-9105-15E2B470D0FB}" dt="2022-04-21T21:17:55.664" v="181" actId="26606"/>
          <ac:grpSpMkLst>
            <pc:docMk/>
            <pc:sldMk cId="1470379269" sldId="267"/>
            <ac:grpSpMk id="36" creationId="{828A5161-06F1-46CF-8AD7-844680A59E13}"/>
          </ac:grpSpMkLst>
        </pc:grpChg>
        <pc:grpChg chg="add del">
          <ac:chgData name="Avani Chheta" userId="c463fbdb-c07c-4bb2-8efa-0c10ac5106a0" providerId="ADAL" clId="{9657A116-218D-C243-9105-15E2B470D0FB}" dt="2022-04-21T21:17:55.664" v="181" actId="26606"/>
          <ac:grpSpMkLst>
            <pc:docMk/>
            <pc:sldMk cId="1470379269" sldId="267"/>
            <ac:grpSpMk id="40" creationId="{5995D10D-E9C9-47DB-AE7E-801FEF38F5C9}"/>
          </ac:grpSpMkLst>
        </pc:grpChg>
        <pc:graphicFrameChg chg="add del">
          <ac:chgData name="Avani Chheta" userId="c463fbdb-c07c-4bb2-8efa-0c10ac5106a0" providerId="ADAL" clId="{9657A116-218D-C243-9105-15E2B470D0FB}" dt="2022-04-21T20:52:27.325" v="54" actId="26606"/>
          <ac:graphicFrameMkLst>
            <pc:docMk/>
            <pc:sldMk cId="1470379269" sldId="267"/>
            <ac:graphicFrameMk id="5" creationId="{DC8B8BDC-9CCF-CC84-FA19-3746D7DD50CE}"/>
          </ac:graphicFrameMkLst>
        </pc:graphicFrameChg>
        <pc:picChg chg="add mod ord">
          <ac:chgData name="Avani Chheta" userId="c463fbdb-c07c-4bb2-8efa-0c10ac5106a0" providerId="ADAL" clId="{9657A116-218D-C243-9105-15E2B470D0FB}" dt="2022-04-21T21:18:11.549" v="186" actId="26606"/>
          <ac:picMkLst>
            <pc:docMk/>
            <pc:sldMk cId="1470379269" sldId="267"/>
            <ac:picMk id="6" creationId="{95288416-40F9-B5D0-285F-D32C1837C095}"/>
          </ac:picMkLst>
        </pc:picChg>
        <pc:picChg chg="add del">
          <ac:chgData name="Avani Chheta" userId="c463fbdb-c07c-4bb2-8efa-0c10ac5106a0" providerId="ADAL" clId="{9657A116-218D-C243-9105-15E2B470D0FB}" dt="2022-04-21T20:52:45.424" v="56" actId="26606"/>
          <ac:picMkLst>
            <pc:docMk/>
            <pc:sldMk cId="1470379269" sldId="267"/>
            <ac:picMk id="13" creationId="{A8833356-1494-999E-A7F7-B6D2D315E585}"/>
          </ac:picMkLst>
        </pc:picChg>
        <pc:picChg chg="add del mod ord">
          <ac:chgData name="Avani Chheta" userId="c463fbdb-c07c-4bb2-8efa-0c10ac5106a0" providerId="ADAL" clId="{9657A116-218D-C243-9105-15E2B470D0FB}" dt="2022-04-21T21:17:23.419" v="175" actId="478"/>
          <ac:picMkLst>
            <pc:docMk/>
            <pc:sldMk cId="1470379269" sldId="267"/>
            <ac:picMk id="17" creationId="{CB5FCB3C-0247-0416-A43F-2D7376971810}"/>
          </ac:picMkLst>
        </pc:picChg>
      </pc:sldChg>
      <pc:sldChg chg="delSp modSp mod">
        <pc:chgData name="Avani Chheta" userId="c463fbdb-c07c-4bb2-8efa-0c10ac5106a0" providerId="ADAL" clId="{9657A116-218D-C243-9105-15E2B470D0FB}" dt="2022-04-21T22:37:40.507" v="714" actId="33524"/>
        <pc:sldMkLst>
          <pc:docMk/>
          <pc:sldMk cId="1576015610" sldId="268"/>
        </pc:sldMkLst>
        <pc:spChg chg="del">
          <ac:chgData name="Avani Chheta" userId="c463fbdb-c07c-4bb2-8efa-0c10ac5106a0" providerId="ADAL" clId="{9657A116-218D-C243-9105-15E2B470D0FB}" dt="2022-04-21T21:06:34.492" v="158" actId="21"/>
          <ac:spMkLst>
            <pc:docMk/>
            <pc:sldMk cId="1576015610" sldId="268"/>
            <ac:spMk id="2" creationId="{9005FFC2-6F48-FFF8-8B2B-D7159E044E27}"/>
          </ac:spMkLst>
        </pc:spChg>
        <pc:graphicFrameChg chg="mod modGraphic">
          <ac:chgData name="Avani Chheta" userId="c463fbdb-c07c-4bb2-8efa-0c10ac5106a0" providerId="ADAL" clId="{9657A116-218D-C243-9105-15E2B470D0FB}" dt="2022-04-21T22:37:40.507" v="714" actId="33524"/>
          <ac:graphicFrameMkLst>
            <pc:docMk/>
            <pc:sldMk cId="1576015610" sldId="268"/>
            <ac:graphicFrameMk id="4" creationId="{C18D2AF9-F982-51C1-63D5-E386F3128167}"/>
          </ac:graphicFrameMkLst>
        </pc:graphicFrameChg>
      </pc:sldChg>
      <pc:sldChg chg="addSp delSp modSp mod">
        <pc:chgData name="Avani Chheta" userId="c463fbdb-c07c-4bb2-8efa-0c10ac5106a0" providerId="ADAL" clId="{9657A116-218D-C243-9105-15E2B470D0FB}" dt="2022-04-21T21:03:08.063" v="136" actId="27636"/>
        <pc:sldMkLst>
          <pc:docMk/>
          <pc:sldMk cId="1133515616" sldId="269"/>
        </pc:sldMkLst>
        <pc:spChg chg="mod">
          <ac:chgData name="Avani Chheta" userId="c463fbdb-c07c-4bb2-8efa-0c10ac5106a0" providerId="ADAL" clId="{9657A116-218D-C243-9105-15E2B470D0FB}" dt="2022-04-21T21:03:08.063" v="136" actId="27636"/>
          <ac:spMkLst>
            <pc:docMk/>
            <pc:sldMk cId="1133515616" sldId="269"/>
            <ac:spMk id="3" creationId="{4745C670-2C49-ECD7-083A-B3A39FC39374}"/>
          </ac:spMkLst>
        </pc:spChg>
        <pc:graphicFrameChg chg="add del">
          <ac:chgData name="Avani Chheta" userId="c463fbdb-c07c-4bb2-8efa-0c10ac5106a0" providerId="ADAL" clId="{9657A116-218D-C243-9105-15E2B470D0FB}" dt="2022-04-21T21:03:01.182" v="134" actId="3680"/>
          <ac:graphicFrameMkLst>
            <pc:docMk/>
            <pc:sldMk cId="1133515616" sldId="269"/>
            <ac:graphicFrameMk id="5" creationId="{31FEB182-A273-D50F-D36C-3D52796AA7AA}"/>
          </ac:graphicFrameMkLst>
        </pc:graphicFrameChg>
      </pc:sldChg>
      <pc:sldChg chg="modSp mod">
        <pc:chgData name="Avani Chheta" userId="c463fbdb-c07c-4bb2-8efa-0c10ac5106a0" providerId="ADAL" clId="{9657A116-218D-C243-9105-15E2B470D0FB}" dt="2022-04-21T22:03:47.658" v="562" actId="14100"/>
        <pc:sldMkLst>
          <pc:docMk/>
          <pc:sldMk cId="1366387927" sldId="271"/>
        </pc:sldMkLst>
        <pc:spChg chg="mod">
          <ac:chgData name="Avani Chheta" userId="c463fbdb-c07c-4bb2-8efa-0c10ac5106a0" providerId="ADAL" clId="{9657A116-218D-C243-9105-15E2B470D0FB}" dt="2022-04-21T21:21:50.351" v="209" actId="931"/>
          <ac:spMkLst>
            <pc:docMk/>
            <pc:sldMk cId="1366387927" sldId="271"/>
            <ac:spMk id="3" creationId="{EF9EB04D-5E8D-393C-7D28-F4D0017DEEF6}"/>
          </ac:spMkLst>
        </pc:spChg>
        <pc:picChg chg="mod">
          <ac:chgData name="Avani Chheta" userId="c463fbdb-c07c-4bb2-8efa-0c10ac5106a0" providerId="ADAL" clId="{9657A116-218D-C243-9105-15E2B470D0FB}" dt="2022-04-21T22:03:47.658" v="562" actId="14100"/>
          <ac:picMkLst>
            <pc:docMk/>
            <pc:sldMk cId="1366387927" sldId="271"/>
            <ac:picMk id="6" creationId="{C8E40408-0387-6C7B-F399-F342AC2322CB}"/>
          </ac:picMkLst>
        </pc:picChg>
      </pc:sldChg>
      <pc:sldChg chg="new">
        <pc:chgData name="Avani Chheta" userId="c463fbdb-c07c-4bb2-8efa-0c10ac5106a0" providerId="ADAL" clId="{9657A116-218D-C243-9105-15E2B470D0FB}" dt="2022-04-21T21:03:16.498" v="137" actId="680"/>
        <pc:sldMkLst>
          <pc:docMk/>
          <pc:sldMk cId="3024878373" sldId="272"/>
        </pc:sldMkLst>
      </pc:sldChg>
      <pc:sldChg chg="addSp delSp modSp new mod setBg">
        <pc:chgData name="Avani Chheta" userId="c463fbdb-c07c-4bb2-8efa-0c10ac5106a0" providerId="ADAL" clId="{9657A116-218D-C243-9105-15E2B470D0FB}" dt="2022-04-21T22:02:30.336" v="560" actId="20577"/>
        <pc:sldMkLst>
          <pc:docMk/>
          <pc:sldMk cId="2186561614" sldId="275"/>
        </pc:sldMkLst>
        <pc:spChg chg="mod">
          <ac:chgData name="Avani Chheta" userId="c463fbdb-c07c-4bb2-8efa-0c10ac5106a0" providerId="ADAL" clId="{9657A116-218D-C243-9105-15E2B470D0FB}" dt="2022-04-21T21:27:45.279" v="356" actId="20577"/>
          <ac:spMkLst>
            <pc:docMk/>
            <pc:sldMk cId="2186561614" sldId="275"/>
            <ac:spMk id="2" creationId="{F5C49762-7703-0C5E-C9AA-43A79ADE439F}"/>
          </ac:spMkLst>
        </pc:spChg>
        <pc:spChg chg="del">
          <ac:chgData name="Avani Chheta" userId="c463fbdb-c07c-4bb2-8efa-0c10ac5106a0" providerId="ADAL" clId="{9657A116-218D-C243-9105-15E2B470D0FB}" dt="2022-04-21T21:21:50.351" v="209" actId="931"/>
          <ac:spMkLst>
            <pc:docMk/>
            <pc:sldMk cId="2186561614" sldId="275"/>
            <ac:spMk id="3" creationId="{4256FF5D-4351-7EC1-247B-7A9596650D3F}"/>
          </ac:spMkLst>
        </pc:spChg>
        <pc:spChg chg="add del mod">
          <ac:chgData name="Avani Chheta" userId="c463fbdb-c07c-4bb2-8efa-0c10ac5106a0" providerId="ADAL" clId="{9657A116-218D-C243-9105-15E2B470D0FB}" dt="2022-04-21T21:28:53.586" v="359"/>
          <ac:spMkLst>
            <pc:docMk/>
            <pc:sldMk cId="2186561614" sldId="275"/>
            <ac:spMk id="8" creationId="{7D125017-22C8-FD52-3CBD-479FA231DF71}"/>
          </ac:spMkLst>
        </pc:spChg>
        <pc:spChg chg="add del">
          <ac:chgData name="Avani Chheta" userId="c463fbdb-c07c-4bb2-8efa-0c10ac5106a0" providerId="ADAL" clId="{9657A116-218D-C243-9105-15E2B470D0FB}" dt="2022-04-21T21:22:54.679" v="217" actId="3680"/>
          <ac:spMkLst>
            <pc:docMk/>
            <pc:sldMk cId="2186561614" sldId="275"/>
            <ac:spMk id="10" creationId="{6DE91DEC-42F8-1834-DB90-20551FFC293A}"/>
          </ac:spMkLst>
        </pc:spChg>
        <pc:spChg chg="add del mod">
          <ac:chgData name="Avani Chheta" userId="c463fbdb-c07c-4bb2-8efa-0c10ac5106a0" providerId="ADAL" clId="{9657A116-218D-C243-9105-15E2B470D0FB}" dt="2022-04-21T22:00:36.946" v="517"/>
          <ac:spMkLst>
            <pc:docMk/>
            <pc:sldMk cId="2186561614" sldId="275"/>
            <ac:spMk id="11" creationId="{01B17FE9-2F37-B8A7-F34E-C085D34D3F48}"/>
          </ac:spMkLst>
        </pc:spChg>
        <pc:spChg chg="add del mod">
          <ac:chgData name="Avani Chheta" userId="c463fbdb-c07c-4bb2-8efa-0c10ac5106a0" providerId="ADAL" clId="{9657A116-218D-C243-9105-15E2B470D0FB}" dt="2022-04-21T22:01:13.298" v="522"/>
          <ac:spMkLst>
            <pc:docMk/>
            <pc:sldMk cId="2186561614" sldId="275"/>
            <ac:spMk id="12" creationId="{51E4C71E-3C99-7B24-516B-C4F1387244D9}"/>
          </ac:spMkLst>
        </pc:spChg>
        <pc:spChg chg="add">
          <ac:chgData name="Avani Chheta" userId="c463fbdb-c07c-4bb2-8efa-0c10ac5106a0" providerId="ADAL" clId="{9657A116-218D-C243-9105-15E2B470D0FB}" dt="2022-04-21T21:22:21.630" v="212" actId="26606"/>
          <ac:spMkLst>
            <pc:docMk/>
            <pc:sldMk cId="2186561614" sldId="275"/>
            <ac:spMk id="13" creationId="{352BEC0E-22F8-46D0-9632-375DB541B06C}"/>
          </ac:spMkLst>
        </pc:spChg>
        <pc:spChg chg="add">
          <ac:chgData name="Avani Chheta" userId="c463fbdb-c07c-4bb2-8efa-0c10ac5106a0" providerId="ADAL" clId="{9657A116-218D-C243-9105-15E2B470D0FB}" dt="2022-04-21T21:22:21.630" v="212" actId="26606"/>
          <ac:spMkLst>
            <pc:docMk/>
            <pc:sldMk cId="2186561614" sldId="275"/>
            <ac:spMk id="15" creationId="{3FCFB1DE-0B7E-48CC-BA90-B2AB0889F9D6}"/>
          </ac:spMkLst>
        </pc:spChg>
        <pc:graphicFrameChg chg="add mod ord modGraphic">
          <ac:chgData name="Avani Chheta" userId="c463fbdb-c07c-4bb2-8efa-0c10ac5106a0" providerId="ADAL" clId="{9657A116-218D-C243-9105-15E2B470D0FB}" dt="2022-04-21T22:02:30.336" v="560" actId="20577"/>
          <ac:graphicFrameMkLst>
            <pc:docMk/>
            <pc:sldMk cId="2186561614" sldId="275"/>
            <ac:graphicFrameMk id="7" creationId="{3762BD94-11A3-0C39-2E50-3557056F7C40}"/>
          </ac:graphicFrameMkLst>
        </pc:graphicFrameChg>
        <pc:graphicFrameChg chg="add mod modGraphic">
          <ac:chgData name="Avani Chheta" userId="c463fbdb-c07c-4bb2-8efa-0c10ac5106a0" providerId="ADAL" clId="{9657A116-218D-C243-9105-15E2B470D0FB}" dt="2022-04-21T21:37:51.186" v="412" actId="14100"/>
          <ac:graphicFrameMkLst>
            <pc:docMk/>
            <pc:sldMk cId="2186561614" sldId="275"/>
            <ac:graphicFrameMk id="9" creationId="{0EFEA06E-FA63-8771-5CE0-FEF6C907ACC4}"/>
          </ac:graphicFrameMkLst>
        </pc:graphicFrameChg>
        <pc:picChg chg="add mod">
          <ac:chgData name="Avani Chheta" userId="c463fbdb-c07c-4bb2-8efa-0c10ac5106a0" providerId="ADAL" clId="{9657A116-218D-C243-9105-15E2B470D0FB}" dt="2022-04-21T22:00:53.236" v="519" actId="1076"/>
          <ac:picMkLst>
            <pc:docMk/>
            <pc:sldMk cId="2186561614" sldId="275"/>
            <ac:picMk id="4" creationId="{29126152-BD36-8A34-2ABF-C417ECC5D1AA}"/>
          </ac:picMkLst>
        </pc:picChg>
        <pc:picChg chg="add del mod ord">
          <ac:chgData name="Avani Chheta" userId="c463fbdb-c07c-4bb2-8efa-0c10ac5106a0" providerId="ADAL" clId="{9657A116-218D-C243-9105-15E2B470D0FB}" dt="2022-04-21T21:24:39.832" v="286" actId="478"/>
          <ac:picMkLst>
            <pc:docMk/>
            <pc:sldMk cId="2186561614" sldId="275"/>
            <ac:picMk id="6" creationId="{3D204476-B8D5-D532-40D9-E7E440DBD097}"/>
          </ac:picMkLst>
        </pc:picChg>
      </pc:sldChg>
      <pc:sldChg chg="modSp">
        <pc:chgData name="Avani Chheta" userId="c463fbdb-c07c-4bb2-8efa-0c10ac5106a0" providerId="ADAL" clId="{9657A116-218D-C243-9105-15E2B470D0FB}" dt="2022-04-21T21:21:50.351" v="209" actId="931"/>
        <pc:sldMkLst>
          <pc:docMk/>
          <pc:sldMk cId="2915243969" sldId="277"/>
        </pc:sldMkLst>
        <pc:spChg chg="mod">
          <ac:chgData name="Avani Chheta" userId="c463fbdb-c07c-4bb2-8efa-0c10ac5106a0" providerId="ADAL" clId="{9657A116-218D-C243-9105-15E2B470D0FB}" dt="2022-04-21T21:21:50.351" v="209" actId="931"/>
          <ac:spMkLst>
            <pc:docMk/>
            <pc:sldMk cId="2915243969" sldId="277"/>
            <ac:spMk id="3" creationId="{10CCEF8D-6694-29C9-A1CE-9056543657A2}"/>
          </ac:spMkLst>
        </pc:spChg>
      </pc:sldChg>
      <pc:sldChg chg="addSp delSp modSp mod">
        <pc:chgData name="Avani Chheta" userId="c463fbdb-c07c-4bb2-8efa-0c10ac5106a0" providerId="ADAL" clId="{9657A116-218D-C243-9105-15E2B470D0FB}" dt="2022-04-21T21:45:40.176" v="435" actId="26606"/>
        <pc:sldMkLst>
          <pc:docMk/>
          <pc:sldMk cId="1926186869" sldId="281"/>
        </pc:sldMkLst>
        <pc:spChg chg="add del mod">
          <ac:chgData name="Avani Chheta" userId="c463fbdb-c07c-4bb2-8efa-0c10ac5106a0" providerId="ADAL" clId="{9657A116-218D-C243-9105-15E2B470D0FB}" dt="2022-04-21T21:45:40.176" v="435" actId="26606"/>
          <ac:spMkLst>
            <pc:docMk/>
            <pc:sldMk cId="1926186869" sldId="281"/>
            <ac:spMk id="3" creationId="{EB1AC3AB-7145-6140-0C79-C9B9C717902A}"/>
          </ac:spMkLst>
        </pc:spChg>
        <pc:graphicFrameChg chg="add del">
          <ac:chgData name="Avani Chheta" userId="c463fbdb-c07c-4bb2-8efa-0c10ac5106a0" providerId="ADAL" clId="{9657A116-218D-C243-9105-15E2B470D0FB}" dt="2022-04-21T21:45:40.163" v="434" actId="26606"/>
          <ac:graphicFrameMkLst>
            <pc:docMk/>
            <pc:sldMk cId="1926186869" sldId="281"/>
            <ac:graphicFrameMk id="2054" creationId="{E2945C3C-D37B-E1C6-627B-16516EC71AD1}"/>
          </ac:graphicFrameMkLst>
        </pc:graphicFrameChg>
        <pc:graphicFrameChg chg="add">
          <ac:chgData name="Avani Chheta" userId="c463fbdb-c07c-4bb2-8efa-0c10ac5106a0" providerId="ADAL" clId="{9657A116-218D-C243-9105-15E2B470D0FB}" dt="2022-04-21T21:45:40.176" v="435" actId="26606"/>
          <ac:graphicFrameMkLst>
            <pc:docMk/>
            <pc:sldMk cId="1926186869" sldId="281"/>
            <ac:graphicFrameMk id="2056" creationId="{F8B59899-6197-D21A-D305-4F55D516B677}"/>
          </ac:graphicFrameMkLst>
        </pc:graphicFrameChg>
        <pc:picChg chg="del mod">
          <ac:chgData name="Avani Chheta" userId="c463fbdb-c07c-4bb2-8efa-0c10ac5106a0" providerId="ADAL" clId="{9657A116-218D-C243-9105-15E2B470D0FB}" dt="2022-04-21T21:45:26.174" v="430" actId="478"/>
          <ac:picMkLst>
            <pc:docMk/>
            <pc:sldMk cId="1926186869" sldId="281"/>
            <ac:picMk id="2053" creationId="{9B27E0E9-7323-C58D-9152-3FCC582832AC}"/>
          </ac:picMkLst>
        </pc:picChg>
      </pc:sldChg>
      <pc:sldChg chg="addSp delSp modSp new mod setBg">
        <pc:chgData name="Avani Chheta" userId="c463fbdb-c07c-4bb2-8efa-0c10ac5106a0" providerId="ADAL" clId="{9657A116-218D-C243-9105-15E2B470D0FB}" dt="2022-04-21T21:59:20.547" v="514" actId="20577"/>
        <pc:sldMkLst>
          <pc:docMk/>
          <pc:sldMk cId="843946641" sldId="282"/>
        </pc:sldMkLst>
        <pc:spChg chg="del">
          <ac:chgData name="Avani Chheta" userId="c463fbdb-c07c-4bb2-8efa-0c10ac5106a0" providerId="ADAL" clId="{9657A116-218D-C243-9105-15E2B470D0FB}" dt="2022-04-21T21:51:01.404" v="438" actId="478"/>
          <ac:spMkLst>
            <pc:docMk/>
            <pc:sldMk cId="843946641" sldId="282"/>
            <ac:spMk id="2" creationId="{8EC398DF-9864-5FA3-52EC-37AA6C72B228}"/>
          </ac:spMkLst>
        </pc:spChg>
        <pc:spChg chg="del">
          <ac:chgData name="Avani Chheta" userId="c463fbdb-c07c-4bb2-8efa-0c10ac5106a0" providerId="ADAL" clId="{9657A116-218D-C243-9105-15E2B470D0FB}" dt="2022-04-21T21:51:15.035" v="439" actId="478"/>
          <ac:spMkLst>
            <pc:docMk/>
            <pc:sldMk cId="843946641" sldId="282"/>
            <ac:spMk id="3" creationId="{C98D3909-1280-5CBD-EEA6-774BB79A83BD}"/>
          </ac:spMkLst>
        </pc:spChg>
        <pc:spChg chg="add del">
          <ac:chgData name="Avani Chheta" userId="c463fbdb-c07c-4bb2-8efa-0c10ac5106a0" providerId="ADAL" clId="{9657A116-218D-C243-9105-15E2B470D0FB}" dt="2022-04-21T21:56:27.108" v="485" actId="26606"/>
          <ac:spMkLst>
            <pc:docMk/>
            <pc:sldMk cId="843946641" sldId="282"/>
            <ac:spMk id="10" creationId="{F3060C83-F051-4F0E-ABAD-AA0DFC48B218}"/>
          </ac:spMkLst>
        </pc:spChg>
        <pc:spChg chg="add del">
          <ac:chgData name="Avani Chheta" userId="c463fbdb-c07c-4bb2-8efa-0c10ac5106a0" providerId="ADAL" clId="{9657A116-218D-C243-9105-15E2B470D0FB}" dt="2022-04-21T21:56:27.108" v="485" actId="26606"/>
          <ac:spMkLst>
            <pc:docMk/>
            <pc:sldMk cId="843946641" sldId="282"/>
            <ac:spMk id="12" creationId="{83C98ABE-055B-441F-B07E-44F97F083C39}"/>
          </ac:spMkLst>
        </pc:spChg>
        <pc:spChg chg="add del">
          <ac:chgData name="Avani Chheta" userId="c463fbdb-c07c-4bb2-8efa-0c10ac5106a0" providerId="ADAL" clId="{9657A116-218D-C243-9105-15E2B470D0FB}" dt="2022-04-21T21:56:27.108" v="485" actId="26606"/>
          <ac:spMkLst>
            <pc:docMk/>
            <pc:sldMk cId="843946641" sldId="282"/>
            <ac:spMk id="14" creationId="{29FDB030-9B49-4CED-8CCD-4D99382388AC}"/>
          </ac:spMkLst>
        </pc:spChg>
        <pc:spChg chg="add del">
          <ac:chgData name="Avani Chheta" userId="c463fbdb-c07c-4bb2-8efa-0c10ac5106a0" providerId="ADAL" clId="{9657A116-218D-C243-9105-15E2B470D0FB}" dt="2022-04-21T21:56:27.108" v="485" actId="26606"/>
          <ac:spMkLst>
            <pc:docMk/>
            <pc:sldMk cId="843946641" sldId="282"/>
            <ac:spMk id="16" creationId="{3783CA14-24A1-485C-8B30-D6A5D87987AD}"/>
          </ac:spMkLst>
        </pc:spChg>
        <pc:spChg chg="add del">
          <ac:chgData name="Avani Chheta" userId="c463fbdb-c07c-4bb2-8efa-0c10ac5106a0" providerId="ADAL" clId="{9657A116-218D-C243-9105-15E2B470D0FB}" dt="2022-04-21T21:56:27.108" v="485" actId="26606"/>
          <ac:spMkLst>
            <pc:docMk/>
            <pc:sldMk cId="843946641" sldId="282"/>
            <ac:spMk id="18" creationId="{9A97C86A-04D6-40F7-AE84-31AB43E6A846}"/>
          </ac:spMkLst>
        </pc:spChg>
        <pc:spChg chg="add del">
          <ac:chgData name="Avani Chheta" userId="c463fbdb-c07c-4bb2-8efa-0c10ac5106a0" providerId="ADAL" clId="{9657A116-218D-C243-9105-15E2B470D0FB}" dt="2022-04-21T21:56:27.108" v="485" actId="26606"/>
          <ac:spMkLst>
            <pc:docMk/>
            <pc:sldMk cId="843946641" sldId="282"/>
            <ac:spMk id="20" creationId="{FF9F2414-84E8-453E-B1F3-389FDE8192D9}"/>
          </ac:spMkLst>
        </pc:spChg>
        <pc:spChg chg="add del">
          <ac:chgData name="Avani Chheta" userId="c463fbdb-c07c-4bb2-8efa-0c10ac5106a0" providerId="ADAL" clId="{9657A116-218D-C243-9105-15E2B470D0FB}" dt="2022-04-21T21:56:27.108" v="485" actId="26606"/>
          <ac:spMkLst>
            <pc:docMk/>
            <pc:sldMk cId="843946641" sldId="282"/>
            <ac:spMk id="22" creationId="{3ECA69A1-7536-43AC-85EF-C7106179F5ED}"/>
          </ac:spMkLst>
        </pc:spChg>
        <pc:spChg chg="add del">
          <ac:chgData name="Avani Chheta" userId="c463fbdb-c07c-4bb2-8efa-0c10ac5106a0" providerId="ADAL" clId="{9657A116-218D-C243-9105-15E2B470D0FB}" dt="2022-04-21T21:56:29.372" v="487" actId="26606"/>
          <ac:spMkLst>
            <pc:docMk/>
            <pc:sldMk cId="843946641" sldId="282"/>
            <ac:spMk id="24" creationId="{2D2B266D-3625-4584-A5C3-7D3F672CFF30}"/>
          </ac:spMkLst>
        </pc:spChg>
        <pc:spChg chg="add del">
          <ac:chgData name="Avani Chheta" userId="c463fbdb-c07c-4bb2-8efa-0c10ac5106a0" providerId="ADAL" clId="{9657A116-218D-C243-9105-15E2B470D0FB}" dt="2022-04-21T21:56:29.372" v="487" actId="26606"/>
          <ac:spMkLst>
            <pc:docMk/>
            <pc:sldMk cId="843946641" sldId="282"/>
            <ac:spMk id="25" creationId="{C463B99A-73EE-4FBB-B7C4-F9F9BCC25C65}"/>
          </ac:spMkLst>
        </pc:spChg>
        <pc:spChg chg="add del">
          <ac:chgData name="Avani Chheta" userId="c463fbdb-c07c-4bb2-8efa-0c10ac5106a0" providerId="ADAL" clId="{9657A116-218D-C243-9105-15E2B470D0FB}" dt="2022-04-21T21:56:29.372" v="487" actId="26606"/>
          <ac:spMkLst>
            <pc:docMk/>
            <pc:sldMk cId="843946641" sldId="282"/>
            <ac:spMk id="26" creationId="{A5D2A5D1-BA0D-47D3-B051-DA7743C46E28}"/>
          </ac:spMkLst>
        </pc:spChg>
        <pc:spChg chg="add del">
          <ac:chgData name="Avani Chheta" userId="c463fbdb-c07c-4bb2-8efa-0c10ac5106a0" providerId="ADAL" clId="{9657A116-218D-C243-9105-15E2B470D0FB}" dt="2022-04-21T21:56:35.947" v="489" actId="26606"/>
          <ac:spMkLst>
            <pc:docMk/>
            <pc:sldMk cId="843946641" sldId="282"/>
            <ac:spMk id="28" creationId="{69D184B2-2226-4E31-BCCB-444330767440}"/>
          </ac:spMkLst>
        </pc:spChg>
        <pc:spChg chg="add del">
          <ac:chgData name="Avani Chheta" userId="c463fbdb-c07c-4bb2-8efa-0c10ac5106a0" providerId="ADAL" clId="{9657A116-218D-C243-9105-15E2B470D0FB}" dt="2022-04-21T21:56:35.947" v="489" actId="26606"/>
          <ac:spMkLst>
            <pc:docMk/>
            <pc:sldMk cId="843946641" sldId="282"/>
            <ac:spMk id="29" creationId="{1AC4D4E3-486A-464A-8EC8-D44881097267}"/>
          </ac:spMkLst>
        </pc:spChg>
        <pc:spChg chg="add del">
          <ac:chgData name="Avani Chheta" userId="c463fbdb-c07c-4bb2-8efa-0c10ac5106a0" providerId="ADAL" clId="{9657A116-218D-C243-9105-15E2B470D0FB}" dt="2022-04-21T21:56:35.947" v="489" actId="26606"/>
          <ac:spMkLst>
            <pc:docMk/>
            <pc:sldMk cId="843946641" sldId="282"/>
            <ac:spMk id="30" creationId="{864DE13E-58EB-4475-B79C-0D4FC651239B}"/>
          </ac:spMkLst>
        </pc:spChg>
        <pc:spChg chg="add">
          <ac:chgData name="Avani Chheta" userId="c463fbdb-c07c-4bb2-8efa-0c10ac5106a0" providerId="ADAL" clId="{9657A116-218D-C243-9105-15E2B470D0FB}" dt="2022-04-21T21:56:35.966" v="490" actId="26606"/>
          <ac:spMkLst>
            <pc:docMk/>
            <pc:sldMk cId="843946641" sldId="282"/>
            <ac:spMk id="32" creationId="{B649E800-A5C8-49A0-A453-ED537DA3156A}"/>
          </ac:spMkLst>
        </pc:spChg>
        <pc:spChg chg="add">
          <ac:chgData name="Avani Chheta" userId="c463fbdb-c07c-4bb2-8efa-0c10ac5106a0" providerId="ADAL" clId="{9657A116-218D-C243-9105-15E2B470D0FB}" dt="2022-04-21T21:56:35.966" v="490" actId="26606"/>
          <ac:spMkLst>
            <pc:docMk/>
            <pc:sldMk cId="843946641" sldId="282"/>
            <ac:spMk id="33" creationId="{8BA67DD7-B75D-4A30-90A4-EEA9F64AF11B}"/>
          </ac:spMkLst>
        </pc:spChg>
        <pc:grpChg chg="add">
          <ac:chgData name="Avani Chheta" userId="c463fbdb-c07c-4bb2-8efa-0c10ac5106a0" providerId="ADAL" clId="{9657A116-218D-C243-9105-15E2B470D0FB}" dt="2022-04-21T21:56:35.966" v="490" actId="26606"/>
          <ac:grpSpMkLst>
            <pc:docMk/>
            <pc:sldMk cId="843946641" sldId="282"/>
            <ac:grpSpMk id="34" creationId="{E8C5FC48-0A3C-4D6D-A0D5-EEE93213DBBE}"/>
          </ac:grpSpMkLst>
        </pc:grpChg>
        <pc:graphicFrameChg chg="add mod modGraphic">
          <ac:chgData name="Avani Chheta" userId="c463fbdb-c07c-4bb2-8efa-0c10ac5106a0" providerId="ADAL" clId="{9657A116-218D-C243-9105-15E2B470D0FB}" dt="2022-04-21T21:59:20.547" v="514" actId="20577"/>
          <ac:graphicFrameMkLst>
            <pc:docMk/>
            <pc:sldMk cId="843946641" sldId="282"/>
            <ac:graphicFrameMk id="4" creationId="{A2B7254B-E241-E76B-977D-1C02602BC74B}"/>
          </ac:graphicFrameMkLst>
        </pc:graphicFrameChg>
        <pc:graphicFrameChg chg="add mod modGraphic">
          <ac:chgData name="Avani Chheta" userId="c463fbdb-c07c-4bb2-8efa-0c10ac5106a0" providerId="ADAL" clId="{9657A116-218D-C243-9105-15E2B470D0FB}" dt="2022-04-21T21:56:35.966" v="490" actId="26606"/>
          <ac:graphicFrameMkLst>
            <pc:docMk/>
            <pc:sldMk cId="843946641" sldId="282"/>
            <ac:graphicFrameMk id="5" creationId="{09447A10-4122-3C30-256F-AB5D2AF5F79C}"/>
          </ac:graphicFrameMkLst>
        </pc:graphicFrameChg>
      </pc:sldChg>
      <pc:sldChg chg="new del">
        <pc:chgData name="Avani Chheta" userId="c463fbdb-c07c-4bb2-8efa-0c10ac5106a0" providerId="ADAL" clId="{9657A116-218D-C243-9105-15E2B470D0FB}" dt="2022-04-21T22:02:04.696" v="530" actId="2696"/>
        <pc:sldMkLst>
          <pc:docMk/>
          <pc:sldMk cId="1509609172" sldId="285"/>
        </pc:sldMkLst>
      </pc:sldChg>
      <pc:sldChg chg="delSp add del setBg delDesignElem">
        <pc:chgData name="Avani Chheta" userId="c463fbdb-c07c-4bb2-8efa-0c10ac5106a0" providerId="ADAL" clId="{9657A116-218D-C243-9105-15E2B470D0FB}" dt="2022-04-21T22:02:03.198" v="529" actId="2696"/>
        <pc:sldMkLst>
          <pc:docMk/>
          <pc:sldMk cId="450756998" sldId="286"/>
        </pc:sldMkLst>
        <pc:spChg chg="del">
          <ac:chgData name="Avani Chheta" userId="c463fbdb-c07c-4bb2-8efa-0c10ac5106a0" providerId="ADAL" clId="{9657A116-218D-C243-9105-15E2B470D0FB}" dt="2022-04-21T22:02:01.498" v="528"/>
          <ac:spMkLst>
            <pc:docMk/>
            <pc:sldMk cId="450756998" sldId="286"/>
            <ac:spMk id="9" creationId="{6166C6D1-23AC-49C4-BA07-238E4E9F8CEB}"/>
          </ac:spMkLst>
        </pc:spChg>
        <pc:spChg chg="del">
          <ac:chgData name="Avani Chheta" userId="c463fbdb-c07c-4bb2-8efa-0c10ac5106a0" providerId="ADAL" clId="{9657A116-218D-C243-9105-15E2B470D0FB}" dt="2022-04-21T22:02:01.498" v="528"/>
          <ac:spMkLst>
            <pc:docMk/>
            <pc:sldMk cId="450756998" sldId="286"/>
            <ac:spMk id="11" creationId="{1C091803-41C2-48E0-9228-5148460C7479}"/>
          </ac:spMkLst>
        </pc:spChg>
        <pc:spChg chg="del">
          <ac:chgData name="Avani Chheta" userId="c463fbdb-c07c-4bb2-8efa-0c10ac5106a0" providerId="ADAL" clId="{9657A116-218D-C243-9105-15E2B470D0FB}" dt="2022-04-21T22:02:01.498" v="528"/>
          <ac:spMkLst>
            <pc:docMk/>
            <pc:sldMk cId="450756998" sldId="286"/>
            <ac:spMk id="13" creationId="{B775CD93-9DF2-48CB-9F57-1BCA9A46C7FA}"/>
          </ac:spMkLst>
        </pc:spChg>
        <pc:spChg chg="del">
          <ac:chgData name="Avani Chheta" userId="c463fbdb-c07c-4bb2-8efa-0c10ac5106a0" providerId="ADAL" clId="{9657A116-218D-C243-9105-15E2B470D0FB}" dt="2022-04-21T22:02:01.498" v="528"/>
          <ac:spMkLst>
            <pc:docMk/>
            <pc:sldMk cId="450756998" sldId="286"/>
            <ac:spMk id="15" creationId="{E186B68C-84BC-4A6E-99D1-EE87483C1349}"/>
          </ac:spMkLst>
        </pc:spChg>
      </pc:sldChg>
      <pc:sldChg chg="addSp delSp add del setBg delDesignElem">
        <pc:chgData name="Avani Chheta" userId="c463fbdb-c07c-4bb2-8efa-0c10ac5106a0" providerId="ADAL" clId="{9657A116-218D-C243-9105-15E2B470D0FB}" dt="2022-04-21T22:01:47.684" v="526"/>
        <pc:sldMkLst>
          <pc:docMk/>
          <pc:sldMk cId="3532758639" sldId="286"/>
        </pc:sldMkLst>
        <pc:spChg chg="add del">
          <ac:chgData name="Avani Chheta" userId="c463fbdb-c07c-4bb2-8efa-0c10ac5106a0" providerId="ADAL" clId="{9657A116-218D-C243-9105-15E2B470D0FB}" dt="2022-04-21T22:01:47.684" v="526"/>
          <ac:spMkLst>
            <pc:docMk/>
            <pc:sldMk cId="3532758639" sldId="286"/>
            <ac:spMk id="9" creationId="{6166C6D1-23AC-49C4-BA07-238E4E9F8CEB}"/>
          </ac:spMkLst>
        </pc:spChg>
        <pc:spChg chg="add del">
          <ac:chgData name="Avani Chheta" userId="c463fbdb-c07c-4bb2-8efa-0c10ac5106a0" providerId="ADAL" clId="{9657A116-218D-C243-9105-15E2B470D0FB}" dt="2022-04-21T22:01:47.684" v="526"/>
          <ac:spMkLst>
            <pc:docMk/>
            <pc:sldMk cId="3532758639" sldId="286"/>
            <ac:spMk id="11" creationId="{1C091803-41C2-48E0-9228-5148460C7479}"/>
          </ac:spMkLst>
        </pc:spChg>
        <pc:spChg chg="add del">
          <ac:chgData name="Avani Chheta" userId="c463fbdb-c07c-4bb2-8efa-0c10ac5106a0" providerId="ADAL" clId="{9657A116-218D-C243-9105-15E2B470D0FB}" dt="2022-04-21T22:01:47.684" v="526"/>
          <ac:spMkLst>
            <pc:docMk/>
            <pc:sldMk cId="3532758639" sldId="286"/>
            <ac:spMk id="13" creationId="{B775CD93-9DF2-48CB-9F57-1BCA9A46C7FA}"/>
          </ac:spMkLst>
        </pc:spChg>
        <pc:spChg chg="add del">
          <ac:chgData name="Avani Chheta" userId="c463fbdb-c07c-4bb2-8efa-0c10ac5106a0" providerId="ADAL" clId="{9657A116-218D-C243-9105-15E2B470D0FB}" dt="2022-04-21T22:01:47.684" v="526"/>
          <ac:spMkLst>
            <pc:docMk/>
            <pc:sldMk cId="3532758639" sldId="286"/>
            <ac:spMk id="15" creationId="{E186B68C-84BC-4A6E-99D1-EE87483C1349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01893F-3A67-482F-A624-9BDAC7AD56B2}" type="doc">
      <dgm:prSet loTypeId="urn:microsoft.com/office/officeart/2005/8/layout/vList2" loCatId="list" qsTypeId="urn:microsoft.com/office/officeart/2005/8/quickstyle/simple2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09D3FB72-CE48-4D80-8E17-AC3B8DE6048F}">
      <dgm:prSet/>
      <dgm:spPr/>
      <dgm:t>
        <a:bodyPr/>
        <a:lstStyle/>
        <a:p>
          <a:r>
            <a:rPr lang="en-US"/>
            <a:t>Dataset (survey.csv) consists of 27 columns with 1260 records.</a:t>
          </a:r>
        </a:p>
      </dgm:t>
    </dgm:pt>
    <dgm:pt modelId="{D87B16EC-92BB-4507-9CB4-085799A1E6E5}" type="parTrans" cxnId="{11127960-8088-49C2-8076-9DADC3A874E3}">
      <dgm:prSet/>
      <dgm:spPr/>
      <dgm:t>
        <a:bodyPr/>
        <a:lstStyle/>
        <a:p>
          <a:endParaRPr lang="en-US"/>
        </a:p>
      </dgm:t>
    </dgm:pt>
    <dgm:pt modelId="{A9450650-A5CA-4CD6-BAE6-9EB8A0BB0180}" type="sibTrans" cxnId="{11127960-8088-49C2-8076-9DADC3A874E3}">
      <dgm:prSet/>
      <dgm:spPr/>
      <dgm:t>
        <a:bodyPr/>
        <a:lstStyle/>
        <a:p>
          <a:endParaRPr lang="en-US"/>
        </a:p>
      </dgm:t>
    </dgm:pt>
    <dgm:pt modelId="{D291B24C-A6F6-4F49-AE19-AD66A0B14386}">
      <dgm:prSet/>
      <dgm:spPr/>
      <dgm:t>
        <a:bodyPr/>
        <a:lstStyle/>
        <a:p>
          <a:r>
            <a:rPr lang="en-US"/>
            <a:t>Dataset has plenty of columns like self employed, leave </a:t>
          </a:r>
          <a:r>
            <a:rPr lang="en-US" err="1"/>
            <a:t>etc</a:t>
          </a:r>
          <a:r>
            <a:rPr lang="en-US"/>
            <a:t> which will help determine if the user will seek help or not</a:t>
          </a:r>
        </a:p>
      </dgm:t>
    </dgm:pt>
    <dgm:pt modelId="{3E38B681-3938-48FB-ADFB-0607C6F11933}" type="parTrans" cxnId="{34F8A528-0343-46C9-B872-997A450B5C30}">
      <dgm:prSet/>
      <dgm:spPr/>
      <dgm:t>
        <a:bodyPr/>
        <a:lstStyle/>
        <a:p>
          <a:endParaRPr lang="en-US"/>
        </a:p>
      </dgm:t>
    </dgm:pt>
    <dgm:pt modelId="{D6A69201-61CD-4FD3-AD81-987AC7D5BF8E}" type="sibTrans" cxnId="{34F8A528-0343-46C9-B872-997A450B5C30}">
      <dgm:prSet/>
      <dgm:spPr/>
      <dgm:t>
        <a:bodyPr/>
        <a:lstStyle/>
        <a:p>
          <a:endParaRPr lang="en-US"/>
        </a:p>
      </dgm:t>
    </dgm:pt>
    <dgm:pt modelId="{1ABB0D3A-BA24-46B6-8067-9278ED2209ED}">
      <dgm:prSet/>
      <dgm:spPr/>
      <dgm:t>
        <a:bodyPr/>
        <a:lstStyle/>
        <a:p>
          <a:pPr rtl="0"/>
          <a:r>
            <a:rPr lang="en-US"/>
            <a:t>The task is to classify if the user will seek any mental health treatment or not.</a:t>
          </a:r>
          <a:r>
            <a:rPr lang="en-US">
              <a:latin typeface="Calibri Light" panose="020F0302020204030204"/>
            </a:rPr>
            <a:t> </a:t>
          </a:r>
          <a:endParaRPr lang="en-US"/>
        </a:p>
      </dgm:t>
    </dgm:pt>
    <dgm:pt modelId="{7AEE16F4-0D44-41DB-9B3F-A5E35E7EBE87}" type="parTrans" cxnId="{46C89603-261F-46F1-B589-7F6168011FA6}">
      <dgm:prSet/>
      <dgm:spPr/>
      <dgm:t>
        <a:bodyPr/>
        <a:lstStyle/>
        <a:p>
          <a:endParaRPr lang="en-US"/>
        </a:p>
      </dgm:t>
    </dgm:pt>
    <dgm:pt modelId="{3931A8BB-15F7-45EB-9BC2-BB39BE91FCA1}" type="sibTrans" cxnId="{46C89603-261F-46F1-B589-7F6168011FA6}">
      <dgm:prSet/>
      <dgm:spPr/>
      <dgm:t>
        <a:bodyPr/>
        <a:lstStyle/>
        <a:p>
          <a:endParaRPr lang="en-US"/>
        </a:p>
      </dgm:t>
    </dgm:pt>
    <dgm:pt modelId="{E69CE736-882E-4CE2-8CDC-0F8B68748C00}" type="pres">
      <dgm:prSet presAssocID="{CD01893F-3A67-482F-A624-9BDAC7AD56B2}" presName="linear" presStyleCnt="0">
        <dgm:presLayoutVars>
          <dgm:animLvl val="lvl"/>
          <dgm:resizeHandles val="exact"/>
        </dgm:presLayoutVars>
      </dgm:prSet>
      <dgm:spPr/>
    </dgm:pt>
    <dgm:pt modelId="{1AF03871-D626-4F67-8C47-E16D35F31938}" type="pres">
      <dgm:prSet presAssocID="{09D3FB72-CE48-4D80-8E17-AC3B8DE6048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F2AC91D-AB6D-47EB-AC4E-D95C3CE7058E}" type="pres">
      <dgm:prSet presAssocID="{A9450650-A5CA-4CD6-BAE6-9EB8A0BB0180}" presName="spacer" presStyleCnt="0"/>
      <dgm:spPr/>
    </dgm:pt>
    <dgm:pt modelId="{DE411E8B-D52A-455B-9F5B-E245E3981570}" type="pres">
      <dgm:prSet presAssocID="{D291B24C-A6F6-4F49-AE19-AD66A0B1438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A1EC4EE-7D3B-4586-A8C7-65638352B0F9}" type="pres">
      <dgm:prSet presAssocID="{D6A69201-61CD-4FD3-AD81-987AC7D5BF8E}" presName="spacer" presStyleCnt="0"/>
      <dgm:spPr/>
    </dgm:pt>
    <dgm:pt modelId="{CAC56E7F-EC10-456B-9894-8402A8D1F587}" type="pres">
      <dgm:prSet presAssocID="{1ABB0D3A-BA24-46B6-8067-9278ED2209E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6C89603-261F-46F1-B589-7F6168011FA6}" srcId="{CD01893F-3A67-482F-A624-9BDAC7AD56B2}" destId="{1ABB0D3A-BA24-46B6-8067-9278ED2209ED}" srcOrd="2" destOrd="0" parTransId="{7AEE16F4-0D44-41DB-9B3F-A5E35E7EBE87}" sibTransId="{3931A8BB-15F7-45EB-9BC2-BB39BE91FCA1}"/>
    <dgm:cxn modelId="{34F8A528-0343-46C9-B872-997A450B5C30}" srcId="{CD01893F-3A67-482F-A624-9BDAC7AD56B2}" destId="{D291B24C-A6F6-4F49-AE19-AD66A0B14386}" srcOrd="1" destOrd="0" parTransId="{3E38B681-3938-48FB-ADFB-0607C6F11933}" sibTransId="{D6A69201-61CD-4FD3-AD81-987AC7D5BF8E}"/>
    <dgm:cxn modelId="{EC80635D-4125-4EF0-BF0E-5B68A35F1978}" type="presOf" srcId="{09D3FB72-CE48-4D80-8E17-AC3B8DE6048F}" destId="{1AF03871-D626-4F67-8C47-E16D35F31938}" srcOrd="0" destOrd="0" presId="urn:microsoft.com/office/officeart/2005/8/layout/vList2"/>
    <dgm:cxn modelId="{11127960-8088-49C2-8076-9DADC3A874E3}" srcId="{CD01893F-3A67-482F-A624-9BDAC7AD56B2}" destId="{09D3FB72-CE48-4D80-8E17-AC3B8DE6048F}" srcOrd="0" destOrd="0" parTransId="{D87B16EC-92BB-4507-9CB4-085799A1E6E5}" sibTransId="{A9450650-A5CA-4CD6-BAE6-9EB8A0BB0180}"/>
    <dgm:cxn modelId="{1DE81669-1393-4B23-AF04-A0B57CFF71BB}" type="presOf" srcId="{1ABB0D3A-BA24-46B6-8067-9278ED2209ED}" destId="{CAC56E7F-EC10-456B-9894-8402A8D1F587}" srcOrd="0" destOrd="0" presId="urn:microsoft.com/office/officeart/2005/8/layout/vList2"/>
    <dgm:cxn modelId="{3A5549AC-D6C4-4435-956D-F20330D2D460}" type="presOf" srcId="{D291B24C-A6F6-4F49-AE19-AD66A0B14386}" destId="{DE411E8B-D52A-455B-9F5B-E245E3981570}" srcOrd="0" destOrd="0" presId="urn:microsoft.com/office/officeart/2005/8/layout/vList2"/>
    <dgm:cxn modelId="{4E19DEEC-D0C4-4E60-B3EE-97B3D16B08C5}" type="presOf" srcId="{CD01893F-3A67-482F-A624-9BDAC7AD56B2}" destId="{E69CE736-882E-4CE2-8CDC-0F8B68748C00}" srcOrd="0" destOrd="0" presId="urn:microsoft.com/office/officeart/2005/8/layout/vList2"/>
    <dgm:cxn modelId="{B13CEDF5-30BD-4861-AE41-AD1EB7992FAC}" type="presParOf" srcId="{E69CE736-882E-4CE2-8CDC-0F8B68748C00}" destId="{1AF03871-D626-4F67-8C47-E16D35F31938}" srcOrd="0" destOrd="0" presId="urn:microsoft.com/office/officeart/2005/8/layout/vList2"/>
    <dgm:cxn modelId="{FA8C39B1-05F0-4667-8BF8-78C34D46CC30}" type="presParOf" srcId="{E69CE736-882E-4CE2-8CDC-0F8B68748C00}" destId="{5F2AC91D-AB6D-47EB-AC4E-D95C3CE7058E}" srcOrd="1" destOrd="0" presId="urn:microsoft.com/office/officeart/2005/8/layout/vList2"/>
    <dgm:cxn modelId="{DE531932-B44E-408F-8451-448582BA0E18}" type="presParOf" srcId="{E69CE736-882E-4CE2-8CDC-0F8B68748C00}" destId="{DE411E8B-D52A-455B-9F5B-E245E3981570}" srcOrd="2" destOrd="0" presId="urn:microsoft.com/office/officeart/2005/8/layout/vList2"/>
    <dgm:cxn modelId="{FC27071D-1575-4FE4-B3FA-121E36ACE95C}" type="presParOf" srcId="{E69CE736-882E-4CE2-8CDC-0F8B68748C00}" destId="{6A1EC4EE-7D3B-4586-A8C7-65638352B0F9}" srcOrd="3" destOrd="0" presId="urn:microsoft.com/office/officeart/2005/8/layout/vList2"/>
    <dgm:cxn modelId="{8F8E83AE-BDD3-4158-B224-46511B44ED2D}" type="presParOf" srcId="{E69CE736-882E-4CE2-8CDC-0F8B68748C00}" destId="{CAC56E7F-EC10-456B-9894-8402A8D1F58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1D93A9-6486-41F9-AB17-CE736C2840EE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BBB0214-590F-47A0-8653-9A0F867352A9}">
      <dgm:prSet/>
      <dgm:spPr/>
      <dgm:t>
        <a:bodyPr/>
        <a:lstStyle/>
        <a:p>
          <a:r>
            <a:rPr lang="en-US"/>
            <a:t>KNN</a:t>
          </a:r>
        </a:p>
      </dgm:t>
    </dgm:pt>
    <dgm:pt modelId="{6B715228-5073-423F-9D34-9C0D8B30F080}" type="parTrans" cxnId="{E19BB15D-3A4F-4192-B1DF-ED12A49991AF}">
      <dgm:prSet/>
      <dgm:spPr/>
      <dgm:t>
        <a:bodyPr/>
        <a:lstStyle/>
        <a:p>
          <a:endParaRPr lang="en-US"/>
        </a:p>
      </dgm:t>
    </dgm:pt>
    <dgm:pt modelId="{0F53FE91-EF4A-4CF6-B903-19301AD85EDD}" type="sibTrans" cxnId="{E19BB15D-3A4F-4192-B1DF-ED12A49991AF}">
      <dgm:prSet/>
      <dgm:spPr/>
      <dgm:t>
        <a:bodyPr/>
        <a:lstStyle/>
        <a:p>
          <a:endParaRPr lang="en-US"/>
        </a:p>
      </dgm:t>
    </dgm:pt>
    <dgm:pt modelId="{4D26A28D-A587-4798-8527-F70A6B897CB5}">
      <dgm:prSet/>
      <dgm:spPr/>
      <dgm:t>
        <a:bodyPr/>
        <a:lstStyle/>
        <a:p>
          <a:r>
            <a:rPr lang="en-US"/>
            <a:t>Decision Tree</a:t>
          </a:r>
        </a:p>
      </dgm:t>
    </dgm:pt>
    <dgm:pt modelId="{117F1D01-2701-49B9-8608-BC1538F60A91}" type="parTrans" cxnId="{6645531A-136E-4CBA-8ABA-B8B26FBBF52D}">
      <dgm:prSet/>
      <dgm:spPr/>
      <dgm:t>
        <a:bodyPr/>
        <a:lstStyle/>
        <a:p>
          <a:endParaRPr lang="en-US"/>
        </a:p>
      </dgm:t>
    </dgm:pt>
    <dgm:pt modelId="{4AE10869-8853-4FA7-B9F1-31EC5E40DDE7}" type="sibTrans" cxnId="{6645531A-136E-4CBA-8ABA-B8B26FBBF52D}">
      <dgm:prSet/>
      <dgm:spPr/>
      <dgm:t>
        <a:bodyPr/>
        <a:lstStyle/>
        <a:p>
          <a:endParaRPr lang="en-US"/>
        </a:p>
      </dgm:t>
    </dgm:pt>
    <dgm:pt modelId="{00076FDD-3C53-4446-82F2-C707D07BDCB9}">
      <dgm:prSet/>
      <dgm:spPr/>
      <dgm:t>
        <a:bodyPr/>
        <a:lstStyle/>
        <a:p>
          <a:r>
            <a:rPr lang="en-US"/>
            <a:t>Random Forest</a:t>
          </a:r>
        </a:p>
      </dgm:t>
    </dgm:pt>
    <dgm:pt modelId="{321485BF-A6E5-4399-BB78-A025C74A01C4}" type="parTrans" cxnId="{0608DE3C-7BBE-4733-AF23-1F0C0C346707}">
      <dgm:prSet/>
      <dgm:spPr/>
      <dgm:t>
        <a:bodyPr/>
        <a:lstStyle/>
        <a:p>
          <a:endParaRPr lang="en-US"/>
        </a:p>
      </dgm:t>
    </dgm:pt>
    <dgm:pt modelId="{F7B21DD0-5169-4D94-A2AA-A7657AA08267}" type="sibTrans" cxnId="{0608DE3C-7BBE-4733-AF23-1F0C0C346707}">
      <dgm:prSet/>
      <dgm:spPr/>
      <dgm:t>
        <a:bodyPr/>
        <a:lstStyle/>
        <a:p>
          <a:endParaRPr lang="en-US"/>
        </a:p>
      </dgm:t>
    </dgm:pt>
    <dgm:pt modelId="{45037C7F-697D-4E6D-87B0-7F06CA6909FB}">
      <dgm:prSet/>
      <dgm:spPr/>
      <dgm:t>
        <a:bodyPr/>
        <a:lstStyle/>
        <a:p>
          <a:r>
            <a:rPr lang="en-US"/>
            <a:t>Naïve Bayes</a:t>
          </a:r>
        </a:p>
      </dgm:t>
    </dgm:pt>
    <dgm:pt modelId="{E625FCB5-7275-4F9D-A9E6-E2A7DAA72789}" type="parTrans" cxnId="{0030F08B-06D0-460A-8636-D2FD626A250F}">
      <dgm:prSet/>
      <dgm:spPr/>
      <dgm:t>
        <a:bodyPr/>
        <a:lstStyle/>
        <a:p>
          <a:endParaRPr lang="en-US"/>
        </a:p>
      </dgm:t>
    </dgm:pt>
    <dgm:pt modelId="{9488817F-8B08-4D0F-9FFA-30E5B8C3E0B2}" type="sibTrans" cxnId="{0030F08B-06D0-460A-8636-D2FD626A250F}">
      <dgm:prSet/>
      <dgm:spPr/>
      <dgm:t>
        <a:bodyPr/>
        <a:lstStyle/>
        <a:p>
          <a:endParaRPr lang="en-US"/>
        </a:p>
      </dgm:t>
    </dgm:pt>
    <dgm:pt modelId="{9B470BA6-E9CA-47AE-8D91-2DE518DB8565}">
      <dgm:prSet/>
      <dgm:spPr/>
      <dgm:t>
        <a:bodyPr/>
        <a:lstStyle/>
        <a:p>
          <a:r>
            <a:rPr lang="en-US"/>
            <a:t>Logistic Regression</a:t>
          </a:r>
        </a:p>
      </dgm:t>
    </dgm:pt>
    <dgm:pt modelId="{BA0D5DB5-0342-4E43-83A4-99F7FDC7CC2F}" type="parTrans" cxnId="{EB1F1DBA-34A6-4BAC-883F-951BE9BB3337}">
      <dgm:prSet/>
      <dgm:spPr/>
      <dgm:t>
        <a:bodyPr/>
        <a:lstStyle/>
        <a:p>
          <a:endParaRPr lang="en-US"/>
        </a:p>
      </dgm:t>
    </dgm:pt>
    <dgm:pt modelId="{729CBDD0-1242-4646-B7BC-3432D0FCF042}" type="sibTrans" cxnId="{EB1F1DBA-34A6-4BAC-883F-951BE9BB3337}">
      <dgm:prSet/>
      <dgm:spPr/>
      <dgm:t>
        <a:bodyPr/>
        <a:lstStyle/>
        <a:p>
          <a:endParaRPr lang="en-US"/>
        </a:p>
      </dgm:t>
    </dgm:pt>
    <dgm:pt modelId="{5613E608-ECEF-43C4-85BD-AA4479873C25}">
      <dgm:prSet/>
      <dgm:spPr/>
      <dgm:t>
        <a:bodyPr/>
        <a:lstStyle/>
        <a:p>
          <a:r>
            <a:rPr lang="en-US"/>
            <a:t>SVM </a:t>
          </a:r>
        </a:p>
      </dgm:t>
    </dgm:pt>
    <dgm:pt modelId="{F38B326D-1AAE-4617-A411-0E17BF55D4AB}" type="parTrans" cxnId="{D7E299B1-19C3-4462-835A-E471633E9315}">
      <dgm:prSet/>
      <dgm:spPr/>
      <dgm:t>
        <a:bodyPr/>
        <a:lstStyle/>
        <a:p>
          <a:endParaRPr lang="en-US"/>
        </a:p>
      </dgm:t>
    </dgm:pt>
    <dgm:pt modelId="{D8D07D22-814D-4741-B80A-FD403F8B2393}" type="sibTrans" cxnId="{D7E299B1-19C3-4462-835A-E471633E9315}">
      <dgm:prSet/>
      <dgm:spPr/>
      <dgm:t>
        <a:bodyPr/>
        <a:lstStyle/>
        <a:p>
          <a:endParaRPr lang="en-US"/>
        </a:p>
      </dgm:t>
    </dgm:pt>
    <dgm:pt modelId="{84682951-C128-4F6A-AF0D-B2483E53D9E7}" type="pres">
      <dgm:prSet presAssocID="{441D93A9-6486-41F9-AB17-CE736C2840EE}" presName="diagram" presStyleCnt="0">
        <dgm:presLayoutVars>
          <dgm:dir/>
          <dgm:resizeHandles val="exact"/>
        </dgm:presLayoutVars>
      </dgm:prSet>
      <dgm:spPr/>
    </dgm:pt>
    <dgm:pt modelId="{7684EC9C-EDCE-4C4B-8E12-6708B6876506}" type="pres">
      <dgm:prSet presAssocID="{EBBB0214-590F-47A0-8653-9A0F867352A9}" presName="node" presStyleLbl="node1" presStyleIdx="0" presStyleCnt="6">
        <dgm:presLayoutVars>
          <dgm:bulletEnabled val="1"/>
        </dgm:presLayoutVars>
      </dgm:prSet>
      <dgm:spPr/>
    </dgm:pt>
    <dgm:pt modelId="{5DE37BF4-6211-46A6-9E68-64C0F230CC4B}" type="pres">
      <dgm:prSet presAssocID="{0F53FE91-EF4A-4CF6-B903-19301AD85EDD}" presName="sibTrans" presStyleCnt="0"/>
      <dgm:spPr/>
    </dgm:pt>
    <dgm:pt modelId="{DFBDF91A-1FC9-4EA7-B4AD-FA87293021C6}" type="pres">
      <dgm:prSet presAssocID="{4D26A28D-A587-4798-8527-F70A6B897CB5}" presName="node" presStyleLbl="node1" presStyleIdx="1" presStyleCnt="6">
        <dgm:presLayoutVars>
          <dgm:bulletEnabled val="1"/>
        </dgm:presLayoutVars>
      </dgm:prSet>
      <dgm:spPr/>
    </dgm:pt>
    <dgm:pt modelId="{C5D58C96-7591-4D74-9257-7388AC459582}" type="pres">
      <dgm:prSet presAssocID="{4AE10869-8853-4FA7-B9F1-31EC5E40DDE7}" presName="sibTrans" presStyleCnt="0"/>
      <dgm:spPr/>
    </dgm:pt>
    <dgm:pt modelId="{55462229-C05D-4366-95C6-D295FA9065AD}" type="pres">
      <dgm:prSet presAssocID="{00076FDD-3C53-4446-82F2-C707D07BDCB9}" presName="node" presStyleLbl="node1" presStyleIdx="2" presStyleCnt="6">
        <dgm:presLayoutVars>
          <dgm:bulletEnabled val="1"/>
        </dgm:presLayoutVars>
      </dgm:prSet>
      <dgm:spPr/>
    </dgm:pt>
    <dgm:pt modelId="{BF7CBA6B-5884-4A28-A152-3D9959B65576}" type="pres">
      <dgm:prSet presAssocID="{F7B21DD0-5169-4D94-A2AA-A7657AA08267}" presName="sibTrans" presStyleCnt="0"/>
      <dgm:spPr/>
    </dgm:pt>
    <dgm:pt modelId="{55F24A2C-E9B7-4A9A-AFAB-B653B17A65B1}" type="pres">
      <dgm:prSet presAssocID="{45037C7F-697D-4E6D-87B0-7F06CA6909FB}" presName="node" presStyleLbl="node1" presStyleIdx="3" presStyleCnt="6">
        <dgm:presLayoutVars>
          <dgm:bulletEnabled val="1"/>
        </dgm:presLayoutVars>
      </dgm:prSet>
      <dgm:spPr/>
    </dgm:pt>
    <dgm:pt modelId="{C915FF35-7393-495A-B458-50C1045D2B74}" type="pres">
      <dgm:prSet presAssocID="{9488817F-8B08-4D0F-9FFA-30E5B8C3E0B2}" presName="sibTrans" presStyleCnt="0"/>
      <dgm:spPr/>
    </dgm:pt>
    <dgm:pt modelId="{DF18CF0D-367D-424B-AF2F-0338B8D2C89C}" type="pres">
      <dgm:prSet presAssocID="{9B470BA6-E9CA-47AE-8D91-2DE518DB8565}" presName="node" presStyleLbl="node1" presStyleIdx="4" presStyleCnt="6">
        <dgm:presLayoutVars>
          <dgm:bulletEnabled val="1"/>
        </dgm:presLayoutVars>
      </dgm:prSet>
      <dgm:spPr/>
    </dgm:pt>
    <dgm:pt modelId="{38E45C85-DBFA-4FB5-B5B7-4CBC5A9719F6}" type="pres">
      <dgm:prSet presAssocID="{729CBDD0-1242-4646-B7BC-3432D0FCF042}" presName="sibTrans" presStyleCnt="0"/>
      <dgm:spPr/>
    </dgm:pt>
    <dgm:pt modelId="{E9F5C5C9-5055-4543-8C75-84C4398FF33A}" type="pres">
      <dgm:prSet presAssocID="{5613E608-ECEF-43C4-85BD-AA4479873C25}" presName="node" presStyleLbl="node1" presStyleIdx="5" presStyleCnt="6">
        <dgm:presLayoutVars>
          <dgm:bulletEnabled val="1"/>
        </dgm:presLayoutVars>
      </dgm:prSet>
      <dgm:spPr/>
    </dgm:pt>
  </dgm:ptLst>
  <dgm:cxnLst>
    <dgm:cxn modelId="{87A94C04-3233-4FDA-8FB0-F75FBAB7EDFF}" type="presOf" srcId="{5613E608-ECEF-43C4-85BD-AA4479873C25}" destId="{E9F5C5C9-5055-4543-8C75-84C4398FF33A}" srcOrd="0" destOrd="0" presId="urn:microsoft.com/office/officeart/2005/8/layout/default"/>
    <dgm:cxn modelId="{A93BEC08-363F-46DA-9BED-90D36E4D1230}" type="presOf" srcId="{EBBB0214-590F-47A0-8653-9A0F867352A9}" destId="{7684EC9C-EDCE-4C4B-8E12-6708B6876506}" srcOrd="0" destOrd="0" presId="urn:microsoft.com/office/officeart/2005/8/layout/default"/>
    <dgm:cxn modelId="{6645531A-136E-4CBA-8ABA-B8B26FBBF52D}" srcId="{441D93A9-6486-41F9-AB17-CE736C2840EE}" destId="{4D26A28D-A587-4798-8527-F70A6B897CB5}" srcOrd="1" destOrd="0" parTransId="{117F1D01-2701-49B9-8608-BC1538F60A91}" sibTransId="{4AE10869-8853-4FA7-B9F1-31EC5E40DDE7}"/>
    <dgm:cxn modelId="{28F56F2F-3C90-4CE6-A30D-7B52C4BEA29A}" type="presOf" srcId="{9B470BA6-E9CA-47AE-8D91-2DE518DB8565}" destId="{DF18CF0D-367D-424B-AF2F-0338B8D2C89C}" srcOrd="0" destOrd="0" presId="urn:microsoft.com/office/officeart/2005/8/layout/default"/>
    <dgm:cxn modelId="{0608DE3C-7BBE-4733-AF23-1F0C0C346707}" srcId="{441D93A9-6486-41F9-AB17-CE736C2840EE}" destId="{00076FDD-3C53-4446-82F2-C707D07BDCB9}" srcOrd="2" destOrd="0" parTransId="{321485BF-A6E5-4399-BB78-A025C74A01C4}" sibTransId="{F7B21DD0-5169-4D94-A2AA-A7657AA08267}"/>
    <dgm:cxn modelId="{E19BB15D-3A4F-4192-B1DF-ED12A49991AF}" srcId="{441D93A9-6486-41F9-AB17-CE736C2840EE}" destId="{EBBB0214-590F-47A0-8653-9A0F867352A9}" srcOrd="0" destOrd="0" parTransId="{6B715228-5073-423F-9D34-9C0D8B30F080}" sibTransId="{0F53FE91-EF4A-4CF6-B903-19301AD85EDD}"/>
    <dgm:cxn modelId="{3D8BC064-9D92-46CC-A32D-CD71BAAFECE1}" type="presOf" srcId="{4D26A28D-A587-4798-8527-F70A6B897CB5}" destId="{DFBDF91A-1FC9-4EA7-B4AD-FA87293021C6}" srcOrd="0" destOrd="0" presId="urn:microsoft.com/office/officeart/2005/8/layout/default"/>
    <dgm:cxn modelId="{1F1C5F6B-5168-43FD-9139-A0E6204160EC}" type="presOf" srcId="{441D93A9-6486-41F9-AB17-CE736C2840EE}" destId="{84682951-C128-4F6A-AF0D-B2483E53D9E7}" srcOrd="0" destOrd="0" presId="urn:microsoft.com/office/officeart/2005/8/layout/default"/>
    <dgm:cxn modelId="{AA3EDA53-6932-435D-8CA4-2BF57A567B97}" type="presOf" srcId="{45037C7F-697D-4E6D-87B0-7F06CA6909FB}" destId="{55F24A2C-E9B7-4A9A-AFAB-B653B17A65B1}" srcOrd="0" destOrd="0" presId="urn:microsoft.com/office/officeart/2005/8/layout/default"/>
    <dgm:cxn modelId="{0030F08B-06D0-460A-8636-D2FD626A250F}" srcId="{441D93A9-6486-41F9-AB17-CE736C2840EE}" destId="{45037C7F-697D-4E6D-87B0-7F06CA6909FB}" srcOrd="3" destOrd="0" parTransId="{E625FCB5-7275-4F9D-A9E6-E2A7DAA72789}" sibTransId="{9488817F-8B08-4D0F-9FFA-30E5B8C3E0B2}"/>
    <dgm:cxn modelId="{D7E299B1-19C3-4462-835A-E471633E9315}" srcId="{441D93A9-6486-41F9-AB17-CE736C2840EE}" destId="{5613E608-ECEF-43C4-85BD-AA4479873C25}" srcOrd="5" destOrd="0" parTransId="{F38B326D-1AAE-4617-A411-0E17BF55D4AB}" sibTransId="{D8D07D22-814D-4741-B80A-FD403F8B2393}"/>
    <dgm:cxn modelId="{EB1F1DBA-34A6-4BAC-883F-951BE9BB3337}" srcId="{441D93A9-6486-41F9-AB17-CE736C2840EE}" destId="{9B470BA6-E9CA-47AE-8D91-2DE518DB8565}" srcOrd="4" destOrd="0" parTransId="{BA0D5DB5-0342-4E43-83A4-99F7FDC7CC2F}" sibTransId="{729CBDD0-1242-4646-B7BC-3432D0FCF042}"/>
    <dgm:cxn modelId="{176280BB-9356-4B3C-9D5F-86FE54EE46E2}" type="presOf" srcId="{00076FDD-3C53-4446-82F2-C707D07BDCB9}" destId="{55462229-C05D-4366-95C6-D295FA9065AD}" srcOrd="0" destOrd="0" presId="urn:microsoft.com/office/officeart/2005/8/layout/default"/>
    <dgm:cxn modelId="{2DD41875-0CCD-4F12-B976-54B8D88FA1DD}" type="presParOf" srcId="{84682951-C128-4F6A-AF0D-B2483E53D9E7}" destId="{7684EC9C-EDCE-4C4B-8E12-6708B6876506}" srcOrd="0" destOrd="0" presId="urn:microsoft.com/office/officeart/2005/8/layout/default"/>
    <dgm:cxn modelId="{C794032B-5C73-49EC-A607-EFCEFF82F2D8}" type="presParOf" srcId="{84682951-C128-4F6A-AF0D-B2483E53D9E7}" destId="{5DE37BF4-6211-46A6-9E68-64C0F230CC4B}" srcOrd="1" destOrd="0" presId="urn:microsoft.com/office/officeart/2005/8/layout/default"/>
    <dgm:cxn modelId="{D9B7581A-8E58-45D2-99CF-86CE7BE4A589}" type="presParOf" srcId="{84682951-C128-4F6A-AF0D-B2483E53D9E7}" destId="{DFBDF91A-1FC9-4EA7-B4AD-FA87293021C6}" srcOrd="2" destOrd="0" presId="urn:microsoft.com/office/officeart/2005/8/layout/default"/>
    <dgm:cxn modelId="{A4BE8C0B-A9C1-4406-953F-693F08FD691C}" type="presParOf" srcId="{84682951-C128-4F6A-AF0D-B2483E53D9E7}" destId="{C5D58C96-7591-4D74-9257-7388AC459582}" srcOrd="3" destOrd="0" presId="urn:microsoft.com/office/officeart/2005/8/layout/default"/>
    <dgm:cxn modelId="{EE55D9AE-4922-49B8-BEAE-683166DD8DCF}" type="presParOf" srcId="{84682951-C128-4F6A-AF0D-B2483E53D9E7}" destId="{55462229-C05D-4366-95C6-D295FA9065AD}" srcOrd="4" destOrd="0" presId="urn:microsoft.com/office/officeart/2005/8/layout/default"/>
    <dgm:cxn modelId="{5350D944-E72D-419C-BB1F-1407872AE0D1}" type="presParOf" srcId="{84682951-C128-4F6A-AF0D-B2483E53D9E7}" destId="{BF7CBA6B-5884-4A28-A152-3D9959B65576}" srcOrd="5" destOrd="0" presId="urn:microsoft.com/office/officeart/2005/8/layout/default"/>
    <dgm:cxn modelId="{B593D6A5-C94C-443D-9F8C-5E02E87A4DF4}" type="presParOf" srcId="{84682951-C128-4F6A-AF0D-B2483E53D9E7}" destId="{55F24A2C-E9B7-4A9A-AFAB-B653B17A65B1}" srcOrd="6" destOrd="0" presId="urn:microsoft.com/office/officeart/2005/8/layout/default"/>
    <dgm:cxn modelId="{103C278F-238A-4D98-BF94-D4E7C6A770A8}" type="presParOf" srcId="{84682951-C128-4F6A-AF0D-B2483E53D9E7}" destId="{C915FF35-7393-495A-B458-50C1045D2B74}" srcOrd="7" destOrd="0" presId="urn:microsoft.com/office/officeart/2005/8/layout/default"/>
    <dgm:cxn modelId="{1BB8E381-BB06-459E-BC20-2B90E07AF358}" type="presParOf" srcId="{84682951-C128-4F6A-AF0D-B2483E53D9E7}" destId="{DF18CF0D-367D-424B-AF2F-0338B8D2C89C}" srcOrd="8" destOrd="0" presId="urn:microsoft.com/office/officeart/2005/8/layout/default"/>
    <dgm:cxn modelId="{58827050-E607-4EFA-9D04-A485ACF00142}" type="presParOf" srcId="{84682951-C128-4F6A-AF0D-B2483E53D9E7}" destId="{38E45C85-DBFA-4FB5-B5B7-4CBC5A9719F6}" srcOrd="9" destOrd="0" presId="urn:microsoft.com/office/officeart/2005/8/layout/default"/>
    <dgm:cxn modelId="{FEAE4143-D3C2-4E85-81AC-29DF38328ED5}" type="presParOf" srcId="{84682951-C128-4F6A-AF0D-B2483E53D9E7}" destId="{E9F5C5C9-5055-4543-8C75-84C4398FF33A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3D72C3-8386-4C71-A797-3F01A4F92B9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7AF940-6756-4AA0-9A02-A734BB0E6B0B}">
      <dgm:prSet/>
      <dgm:spPr/>
      <dgm:t>
        <a:bodyPr/>
        <a:lstStyle/>
        <a:p>
          <a:r>
            <a:rPr lang="en-US"/>
            <a:t>ACCURACY  65.37396</a:t>
          </a:r>
        </a:p>
      </dgm:t>
    </dgm:pt>
    <dgm:pt modelId="{8C8CFCDF-8EB6-42BB-94F4-E3DC8EA6314B}" type="parTrans" cxnId="{DD8E6AC1-9A34-4BE9-9998-0DF4CDC3D086}">
      <dgm:prSet/>
      <dgm:spPr/>
      <dgm:t>
        <a:bodyPr/>
        <a:lstStyle/>
        <a:p>
          <a:endParaRPr lang="en-US"/>
        </a:p>
      </dgm:t>
    </dgm:pt>
    <dgm:pt modelId="{12282AA1-018B-42FE-9620-26756590AA6B}" type="sibTrans" cxnId="{DD8E6AC1-9A34-4BE9-9998-0DF4CDC3D086}">
      <dgm:prSet/>
      <dgm:spPr/>
      <dgm:t>
        <a:bodyPr/>
        <a:lstStyle/>
        <a:p>
          <a:endParaRPr lang="en-US"/>
        </a:p>
      </dgm:t>
    </dgm:pt>
    <dgm:pt modelId="{03266A4D-F0AF-42D1-B851-566758318999}">
      <dgm:prSet/>
      <dgm:spPr/>
      <dgm:t>
        <a:bodyPr/>
        <a:lstStyle/>
        <a:p>
          <a:r>
            <a:rPr lang="en-US">
              <a:latin typeface="Calibri Light" panose="020F0302020204030204"/>
            </a:rPr>
            <a:t>ERROR-RATE</a:t>
          </a:r>
          <a:r>
            <a:rPr lang="en-US"/>
            <a:t> </a:t>
          </a:r>
          <a:r>
            <a:rPr lang="en-US">
              <a:latin typeface="Calibri Light" panose="020F0302020204030204"/>
            </a:rPr>
            <a:t> </a:t>
          </a:r>
          <a:r>
            <a:rPr lang="en-US"/>
            <a:t>0.3462604</a:t>
          </a:r>
        </a:p>
      </dgm:t>
    </dgm:pt>
    <dgm:pt modelId="{D5F03972-C602-4139-97CB-6D35BBCF589B}" type="parTrans" cxnId="{0227A7F3-9703-4A61-9444-449013C9FAD5}">
      <dgm:prSet/>
      <dgm:spPr/>
      <dgm:t>
        <a:bodyPr/>
        <a:lstStyle/>
        <a:p>
          <a:endParaRPr lang="en-US"/>
        </a:p>
      </dgm:t>
    </dgm:pt>
    <dgm:pt modelId="{D03F6D6B-F9F1-459E-8140-550328C777B6}" type="sibTrans" cxnId="{0227A7F3-9703-4A61-9444-449013C9FAD5}">
      <dgm:prSet/>
      <dgm:spPr/>
      <dgm:t>
        <a:bodyPr/>
        <a:lstStyle/>
        <a:p>
          <a:endParaRPr lang="en-US"/>
        </a:p>
      </dgm:t>
    </dgm:pt>
    <dgm:pt modelId="{8C8A9421-5730-4527-BE57-40C169EA8F0F}" type="pres">
      <dgm:prSet presAssocID="{DD3D72C3-8386-4C71-A797-3F01A4F92B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0A4D0F6-87EF-4CB2-8DCF-BE4DBAD7913B}" type="pres">
      <dgm:prSet presAssocID="{327AF940-6756-4AA0-9A02-A734BB0E6B0B}" presName="hierRoot1" presStyleCnt="0"/>
      <dgm:spPr/>
    </dgm:pt>
    <dgm:pt modelId="{129CD6E6-8DDA-4223-B011-014C9F983801}" type="pres">
      <dgm:prSet presAssocID="{327AF940-6756-4AA0-9A02-A734BB0E6B0B}" presName="composite" presStyleCnt="0"/>
      <dgm:spPr/>
    </dgm:pt>
    <dgm:pt modelId="{C8ECEDC4-6596-4B8C-8EB4-C6C42C79E712}" type="pres">
      <dgm:prSet presAssocID="{327AF940-6756-4AA0-9A02-A734BB0E6B0B}" presName="background" presStyleLbl="node0" presStyleIdx="0" presStyleCnt="2"/>
      <dgm:spPr/>
    </dgm:pt>
    <dgm:pt modelId="{CB5714BF-7CC1-4ECD-A38A-6678C482F620}" type="pres">
      <dgm:prSet presAssocID="{327AF940-6756-4AA0-9A02-A734BB0E6B0B}" presName="text" presStyleLbl="fgAcc0" presStyleIdx="0" presStyleCnt="2">
        <dgm:presLayoutVars>
          <dgm:chPref val="3"/>
        </dgm:presLayoutVars>
      </dgm:prSet>
      <dgm:spPr/>
    </dgm:pt>
    <dgm:pt modelId="{BB9FE671-19F1-474D-8D2D-23044D3B543F}" type="pres">
      <dgm:prSet presAssocID="{327AF940-6756-4AA0-9A02-A734BB0E6B0B}" presName="hierChild2" presStyleCnt="0"/>
      <dgm:spPr/>
    </dgm:pt>
    <dgm:pt modelId="{FD10EC3E-F7BC-494F-95A6-864986F9DCE0}" type="pres">
      <dgm:prSet presAssocID="{03266A4D-F0AF-42D1-B851-566758318999}" presName="hierRoot1" presStyleCnt="0"/>
      <dgm:spPr/>
    </dgm:pt>
    <dgm:pt modelId="{6937B293-4B74-4E00-A02E-4CEEFB2918DE}" type="pres">
      <dgm:prSet presAssocID="{03266A4D-F0AF-42D1-B851-566758318999}" presName="composite" presStyleCnt="0"/>
      <dgm:spPr/>
    </dgm:pt>
    <dgm:pt modelId="{9D5FC24A-3ECC-45A0-A284-1A964F5381B9}" type="pres">
      <dgm:prSet presAssocID="{03266A4D-F0AF-42D1-B851-566758318999}" presName="background" presStyleLbl="node0" presStyleIdx="1" presStyleCnt="2"/>
      <dgm:spPr/>
    </dgm:pt>
    <dgm:pt modelId="{89E533F2-C06D-4A97-B0C9-BC8C580E13AB}" type="pres">
      <dgm:prSet presAssocID="{03266A4D-F0AF-42D1-B851-566758318999}" presName="text" presStyleLbl="fgAcc0" presStyleIdx="1" presStyleCnt="2">
        <dgm:presLayoutVars>
          <dgm:chPref val="3"/>
        </dgm:presLayoutVars>
      </dgm:prSet>
      <dgm:spPr/>
    </dgm:pt>
    <dgm:pt modelId="{72EBF6E9-CD81-4722-9E3D-F0F132FB9A68}" type="pres">
      <dgm:prSet presAssocID="{03266A4D-F0AF-42D1-B851-566758318999}" presName="hierChild2" presStyleCnt="0"/>
      <dgm:spPr/>
    </dgm:pt>
  </dgm:ptLst>
  <dgm:cxnLst>
    <dgm:cxn modelId="{0663CD39-A21D-4C70-9186-886404879D47}" type="presOf" srcId="{03266A4D-F0AF-42D1-B851-566758318999}" destId="{89E533F2-C06D-4A97-B0C9-BC8C580E13AB}" srcOrd="0" destOrd="0" presId="urn:microsoft.com/office/officeart/2005/8/layout/hierarchy1"/>
    <dgm:cxn modelId="{7F81BA3F-8388-4FC8-81E9-C56756614542}" type="presOf" srcId="{DD3D72C3-8386-4C71-A797-3F01A4F92B92}" destId="{8C8A9421-5730-4527-BE57-40C169EA8F0F}" srcOrd="0" destOrd="0" presId="urn:microsoft.com/office/officeart/2005/8/layout/hierarchy1"/>
    <dgm:cxn modelId="{4FCB61AD-5A11-4FF0-B3EF-C0CE843A50EC}" type="presOf" srcId="{327AF940-6756-4AA0-9A02-A734BB0E6B0B}" destId="{CB5714BF-7CC1-4ECD-A38A-6678C482F620}" srcOrd="0" destOrd="0" presId="urn:microsoft.com/office/officeart/2005/8/layout/hierarchy1"/>
    <dgm:cxn modelId="{DD8E6AC1-9A34-4BE9-9998-0DF4CDC3D086}" srcId="{DD3D72C3-8386-4C71-A797-3F01A4F92B92}" destId="{327AF940-6756-4AA0-9A02-A734BB0E6B0B}" srcOrd="0" destOrd="0" parTransId="{8C8CFCDF-8EB6-42BB-94F4-E3DC8EA6314B}" sibTransId="{12282AA1-018B-42FE-9620-26756590AA6B}"/>
    <dgm:cxn modelId="{0227A7F3-9703-4A61-9444-449013C9FAD5}" srcId="{DD3D72C3-8386-4C71-A797-3F01A4F92B92}" destId="{03266A4D-F0AF-42D1-B851-566758318999}" srcOrd="1" destOrd="0" parTransId="{D5F03972-C602-4139-97CB-6D35BBCF589B}" sibTransId="{D03F6D6B-F9F1-459E-8140-550328C777B6}"/>
    <dgm:cxn modelId="{F6AE8818-B9C1-4B3D-831B-2B1BEB1FD6F4}" type="presParOf" srcId="{8C8A9421-5730-4527-BE57-40C169EA8F0F}" destId="{30A4D0F6-87EF-4CB2-8DCF-BE4DBAD7913B}" srcOrd="0" destOrd="0" presId="urn:microsoft.com/office/officeart/2005/8/layout/hierarchy1"/>
    <dgm:cxn modelId="{342CB03B-3E3F-40D3-8F53-078D1908CA61}" type="presParOf" srcId="{30A4D0F6-87EF-4CB2-8DCF-BE4DBAD7913B}" destId="{129CD6E6-8DDA-4223-B011-014C9F983801}" srcOrd="0" destOrd="0" presId="urn:microsoft.com/office/officeart/2005/8/layout/hierarchy1"/>
    <dgm:cxn modelId="{B567203C-A766-4362-B619-071F256834E3}" type="presParOf" srcId="{129CD6E6-8DDA-4223-B011-014C9F983801}" destId="{C8ECEDC4-6596-4B8C-8EB4-C6C42C79E712}" srcOrd="0" destOrd="0" presId="urn:microsoft.com/office/officeart/2005/8/layout/hierarchy1"/>
    <dgm:cxn modelId="{CF7C4B51-99F4-4419-8715-96694F84D06B}" type="presParOf" srcId="{129CD6E6-8DDA-4223-B011-014C9F983801}" destId="{CB5714BF-7CC1-4ECD-A38A-6678C482F620}" srcOrd="1" destOrd="0" presId="urn:microsoft.com/office/officeart/2005/8/layout/hierarchy1"/>
    <dgm:cxn modelId="{A374E111-AC54-4EE4-89F5-3D5694ED6FE8}" type="presParOf" srcId="{30A4D0F6-87EF-4CB2-8DCF-BE4DBAD7913B}" destId="{BB9FE671-19F1-474D-8D2D-23044D3B543F}" srcOrd="1" destOrd="0" presId="urn:microsoft.com/office/officeart/2005/8/layout/hierarchy1"/>
    <dgm:cxn modelId="{8D413A36-AFB2-491C-902E-4DC68B863A3E}" type="presParOf" srcId="{8C8A9421-5730-4527-BE57-40C169EA8F0F}" destId="{FD10EC3E-F7BC-494F-95A6-864986F9DCE0}" srcOrd="1" destOrd="0" presId="urn:microsoft.com/office/officeart/2005/8/layout/hierarchy1"/>
    <dgm:cxn modelId="{82CCDB3F-C1D3-4DD6-992E-617779A7641F}" type="presParOf" srcId="{FD10EC3E-F7BC-494F-95A6-864986F9DCE0}" destId="{6937B293-4B74-4E00-A02E-4CEEFB2918DE}" srcOrd="0" destOrd="0" presId="urn:microsoft.com/office/officeart/2005/8/layout/hierarchy1"/>
    <dgm:cxn modelId="{45E7EE7A-95DE-4037-853D-56CE9C414103}" type="presParOf" srcId="{6937B293-4B74-4E00-A02E-4CEEFB2918DE}" destId="{9D5FC24A-3ECC-45A0-A284-1A964F5381B9}" srcOrd="0" destOrd="0" presId="urn:microsoft.com/office/officeart/2005/8/layout/hierarchy1"/>
    <dgm:cxn modelId="{97C61D71-91AB-42DE-8729-7B97FE7A45D1}" type="presParOf" srcId="{6937B293-4B74-4E00-A02E-4CEEFB2918DE}" destId="{89E533F2-C06D-4A97-B0C9-BC8C580E13AB}" srcOrd="1" destOrd="0" presId="urn:microsoft.com/office/officeart/2005/8/layout/hierarchy1"/>
    <dgm:cxn modelId="{1A33EB1F-12FC-4103-B9D6-497877E696BE}" type="presParOf" srcId="{FD10EC3E-F7BC-494F-95A6-864986F9DCE0}" destId="{72EBF6E9-CD81-4722-9E3D-F0F132FB9A6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61DDD4F-DBCF-4808-95CD-9DCC8FC6284D}" type="doc">
      <dgm:prSet loTypeId="urn:microsoft.com/office/officeart/2005/8/layout/vList2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EBE866D6-E8C6-4B1F-A3AF-DEBB8EC90D1A}">
      <dgm:prSet/>
      <dgm:spPr/>
      <dgm:t>
        <a:bodyPr/>
        <a:lstStyle/>
        <a:p>
          <a:pPr rtl="0"/>
          <a:r>
            <a:rPr lang="en-US">
              <a:solidFill>
                <a:schemeClr val="bg1"/>
              </a:solidFill>
            </a:rPr>
            <a:t>Naive Bayes is a classification technique based on </a:t>
          </a:r>
          <a:r>
            <a:rPr lang="en-US">
              <a:solidFill>
                <a:schemeClr val="bg1"/>
              </a:solidFill>
              <a:latin typeface="Calibri Light" panose="020F0302020204030204"/>
            </a:rPr>
            <a:t>Bayes Theorem</a:t>
          </a:r>
          <a:r>
            <a:rPr lang="en-US">
              <a:solidFill>
                <a:schemeClr val="bg1"/>
              </a:solidFill>
            </a:rPr>
            <a:t> with an assumption of independence among predictors. </a:t>
          </a:r>
          <a:r>
            <a:rPr lang="en-US">
              <a:latin typeface="Calibri Light" panose="020F0302020204030204"/>
            </a:rPr>
            <a:t> </a:t>
          </a:r>
          <a:endParaRPr lang="en-US"/>
        </a:p>
      </dgm:t>
    </dgm:pt>
    <dgm:pt modelId="{71F8E629-775B-44E7-ABE5-AAFDFB57DB67}" type="parTrans" cxnId="{FC4CE2AC-B99B-43A9-AF40-E191CE3FE649}">
      <dgm:prSet/>
      <dgm:spPr/>
      <dgm:t>
        <a:bodyPr/>
        <a:lstStyle/>
        <a:p>
          <a:endParaRPr lang="en-US"/>
        </a:p>
      </dgm:t>
    </dgm:pt>
    <dgm:pt modelId="{8F9980CE-2AF6-4C94-9AE4-078694B219DD}" type="sibTrans" cxnId="{FC4CE2AC-B99B-43A9-AF40-E191CE3FE649}">
      <dgm:prSet/>
      <dgm:spPr/>
      <dgm:t>
        <a:bodyPr/>
        <a:lstStyle/>
        <a:p>
          <a:endParaRPr lang="en-US"/>
        </a:p>
      </dgm:t>
    </dgm:pt>
    <dgm:pt modelId="{E621E1CD-FC11-46E6-BA0D-C09B1C4EAE47}">
      <dgm:prSet/>
      <dgm:spPr/>
      <dgm:t>
        <a:bodyPr/>
        <a:lstStyle/>
        <a:p>
          <a:r>
            <a:rPr lang="en-US"/>
            <a:t>The Naive Bayes model is easy to build and particularly useful for very large data sets. </a:t>
          </a:r>
        </a:p>
      </dgm:t>
    </dgm:pt>
    <dgm:pt modelId="{CF8B4DB9-0105-4405-9134-C78EC3135924}" type="parTrans" cxnId="{D4B3409A-B141-494C-B27F-AFDDC86A5F8E}">
      <dgm:prSet/>
      <dgm:spPr/>
      <dgm:t>
        <a:bodyPr/>
        <a:lstStyle/>
        <a:p>
          <a:endParaRPr lang="en-US"/>
        </a:p>
      </dgm:t>
    </dgm:pt>
    <dgm:pt modelId="{D2FB0A51-FFBA-4EF9-A8CD-9B36C0FF5CB5}" type="sibTrans" cxnId="{D4B3409A-B141-494C-B27F-AFDDC86A5F8E}">
      <dgm:prSet/>
      <dgm:spPr/>
      <dgm:t>
        <a:bodyPr/>
        <a:lstStyle/>
        <a:p>
          <a:endParaRPr lang="en-US"/>
        </a:p>
      </dgm:t>
    </dgm:pt>
    <dgm:pt modelId="{502AD3FB-67F2-482B-A917-ED29195F339E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Calibri"/>
              <a:cs typeface="Calibri"/>
            </a:rPr>
            <a:t>It perform well in case of categorical input variables compared to numerical variable(s). </a:t>
          </a:r>
          <a:endParaRPr lang="en-US">
            <a:latin typeface="Calibri Light" panose="020F0302020204030204"/>
            <a:cs typeface="Calibri Light" panose="020F0302020204030204"/>
          </a:endParaRPr>
        </a:p>
      </dgm:t>
    </dgm:pt>
    <dgm:pt modelId="{221676D2-8A83-4ED6-BCFA-337C862C6EF4}" type="parTrans" cxnId="{5F39EA36-4D04-4C95-AD6F-9C08DF9A3219}">
      <dgm:prSet/>
      <dgm:spPr/>
      <dgm:t>
        <a:bodyPr/>
        <a:lstStyle/>
        <a:p>
          <a:endParaRPr lang="en-US"/>
        </a:p>
      </dgm:t>
    </dgm:pt>
    <dgm:pt modelId="{408D1021-CECC-411A-8882-7A0CF036CC41}" type="sibTrans" cxnId="{5F39EA36-4D04-4C95-AD6F-9C08DF9A3219}">
      <dgm:prSet/>
      <dgm:spPr/>
      <dgm:t>
        <a:bodyPr/>
        <a:lstStyle/>
        <a:p>
          <a:endParaRPr lang="en-US"/>
        </a:p>
      </dgm:t>
    </dgm:pt>
    <dgm:pt modelId="{1171D309-2453-4E17-BBB0-5EBB78C669EF}">
      <dgm:prSet phldr="0"/>
      <dgm:spPr/>
      <dgm:t>
        <a:bodyPr/>
        <a:lstStyle/>
        <a:p>
          <a:r>
            <a:rPr lang="en-US">
              <a:latin typeface="Calibri"/>
              <a:cs typeface="Calibri"/>
            </a:rPr>
            <a:t>It is easy to use and fast to predict class of test data set. </a:t>
          </a:r>
          <a:endParaRPr lang="en-US"/>
        </a:p>
      </dgm:t>
    </dgm:pt>
    <dgm:pt modelId="{DA46E9ED-5FCA-42B8-8DE5-7CCA8D9A3A26}" type="parTrans" cxnId="{0AB6CAEA-4DCA-4FE1-881E-9D60526A78C2}">
      <dgm:prSet/>
      <dgm:spPr/>
    </dgm:pt>
    <dgm:pt modelId="{88100D61-6F5E-4366-A235-F79A0126405B}" type="sibTrans" cxnId="{0AB6CAEA-4DCA-4FE1-881E-9D60526A78C2}">
      <dgm:prSet/>
      <dgm:spPr/>
    </dgm:pt>
    <dgm:pt modelId="{B2621472-0741-4D72-A7C8-36ECA2BE75AE}" type="pres">
      <dgm:prSet presAssocID="{161DDD4F-DBCF-4808-95CD-9DCC8FC6284D}" presName="linear" presStyleCnt="0">
        <dgm:presLayoutVars>
          <dgm:animLvl val="lvl"/>
          <dgm:resizeHandles val="exact"/>
        </dgm:presLayoutVars>
      </dgm:prSet>
      <dgm:spPr/>
    </dgm:pt>
    <dgm:pt modelId="{4B52C0DA-60DF-44B0-AD5D-2D2AE4B1AC89}" type="pres">
      <dgm:prSet presAssocID="{EBE866D6-E8C6-4B1F-A3AF-DEBB8EC90D1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DB37F24-6D3A-4D3C-9F00-56D7067EEF05}" type="pres">
      <dgm:prSet presAssocID="{8F9980CE-2AF6-4C94-9AE4-078694B219DD}" presName="spacer" presStyleCnt="0"/>
      <dgm:spPr/>
    </dgm:pt>
    <dgm:pt modelId="{2F81BE5B-F168-4309-AF0D-30C1DA012B02}" type="pres">
      <dgm:prSet presAssocID="{E621E1CD-FC11-46E6-BA0D-C09B1C4EAE4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F36AEDF-5E27-4BA8-90B5-5C0F5305917B}" type="pres">
      <dgm:prSet presAssocID="{D2FB0A51-FFBA-4EF9-A8CD-9B36C0FF5CB5}" presName="spacer" presStyleCnt="0"/>
      <dgm:spPr/>
    </dgm:pt>
    <dgm:pt modelId="{76AB843B-4ACB-439C-B252-C5837651AEBC}" type="pres">
      <dgm:prSet presAssocID="{502AD3FB-67F2-482B-A917-ED29195F339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46EDC5D-CC0A-441B-B5E0-193691E51B92}" type="pres">
      <dgm:prSet presAssocID="{408D1021-CECC-411A-8882-7A0CF036CC41}" presName="spacer" presStyleCnt="0"/>
      <dgm:spPr/>
    </dgm:pt>
    <dgm:pt modelId="{59E74AB7-34D2-44FE-8C2A-743DCC50B1C3}" type="pres">
      <dgm:prSet presAssocID="{1171D309-2453-4E17-BBB0-5EBB78C669E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F39EA36-4D04-4C95-AD6F-9C08DF9A3219}" srcId="{161DDD4F-DBCF-4808-95CD-9DCC8FC6284D}" destId="{502AD3FB-67F2-482B-A917-ED29195F339E}" srcOrd="2" destOrd="0" parTransId="{221676D2-8A83-4ED6-BCFA-337C862C6EF4}" sibTransId="{408D1021-CECC-411A-8882-7A0CF036CC41}"/>
    <dgm:cxn modelId="{4E195073-ED96-4565-87B2-FCC9DDFF504B}" type="presOf" srcId="{1171D309-2453-4E17-BBB0-5EBB78C669EF}" destId="{59E74AB7-34D2-44FE-8C2A-743DCC50B1C3}" srcOrd="0" destOrd="0" presId="urn:microsoft.com/office/officeart/2005/8/layout/vList2"/>
    <dgm:cxn modelId="{D4B3409A-B141-494C-B27F-AFDDC86A5F8E}" srcId="{161DDD4F-DBCF-4808-95CD-9DCC8FC6284D}" destId="{E621E1CD-FC11-46E6-BA0D-C09B1C4EAE47}" srcOrd="1" destOrd="0" parTransId="{CF8B4DB9-0105-4405-9134-C78EC3135924}" sibTransId="{D2FB0A51-FFBA-4EF9-A8CD-9B36C0FF5CB5}"/>
    <dgm:cxn modelId="{3B71E6A8-DC6C-4E6C-86FB-F2FBA65A9674}" type="presOf" srcId="{EBE866D6-E8C6-4B1F-A3AF-DEBB8EC90D1A}" destId="{4B52C0DA-60DF-44B0-AD5D-2D2AE4B1AC89}" srcOrd="0" destOrd="0" presId="urn:microsoft.com/office/officeart/2005/8/layout/vList2"/>
    <dgm:cxn modelId="{FC4CE2AC-B99B-43A9-AF40-E191CE3FE649}" srcId="{161DDD4F-DBCF-4808-95CD-9DCC8FC6284D}" destId="{EBE866D6-E8C6-4B1F-A3AF-DEBB8EC90D1A}" srcOrd="0" destOrd="0" parTransId="{71F8E629-775B-44E7-ABE5-AAFDFB57DB67}" sibTransId="{8F9980CE-2AF6-4C94-9AE4-078694B219DD}"/>
    <dgm:cxn modelId="{8871EBB7-8130-45CE-9536-0C528CD1EEB4}" type="presOf" srcId="{E621E1CD-FC11-46E6-BA0D-C09B1C4EAE47}" destId="{2F81BE5B-F168-4309-AF0D-30C1DA012B02}" srcOrd="0" destOrd="0" presId="urn:microsoft.com/office/officeart/2005/8/layout/vList2"/>
    <dgm:cxn modelId="{13E198BE-CEDC-4C0B-B0FB-2AA048C2B091}" type="presOf" srcId="{161DDD4F-DBCF-4808-95CD-9DCC8FC6284D}" destId="{B2621472-0741-4D72-A7C8-36ECA2BE75AE}" srcOrd="0" destOrd="0" presId="urn:microsoft.com/office/officeart/2005/8/layout/vList2"/>
    <dgm:cxn modelId="{DD9C46E6-741B-4863-82A4-CC0D9E33D17E}" type="presOf" srcId="{502AD3FB-67F2-482B-A917-ED29195F339E}" destId="{76AB843B-4ACB-439C-B252-C5837651AEBC}" srcOrd="0" destOrd="0" presId="urn:microsoft.com/office/officeart/2005/8/layout/vList2"/>
    <dgm:cxn modelId="{0AB6CAEA-4DCA-4FE1-881E-9D60526A78C2}" srcId="{161DDD4F-DBCF-4808-95CD-9DCC8FC6284D}" destId="{1171D309-2453-4E17-BBB0-5EBB78C669EF}" srcOrd="3" destOrd="0" parTransId="{DA46E9ED-5FCA-42B8-8DE5-7CCA8D9A3A26}" sibTransId="{88100D61-6F5E-4366-A235-F79A0126405B}"/>
    <dgm:cxn modelId="{6C860004-5B9D-4084-8BC3-3CBBA5236170}" type="presParOf" srcId="{B2621472-0741-4D72-A7C8-36ECA2BE75AE}" destId="{4B52C0DA-60DF-44B0-AD5D-2D2AE4B1AC89}" srcOrd="0" destOrd="0" presId="urn:microsoft.com/office/officeart/2005/8/layout/vList2"/>
    <dgm:cxn modelId="{CC096FA2-4541-44CD-AD7A-050BB3B546C9}" type="presParOf" srcId="{B2621472-0741-4D72-A7C8-36ECA2BE75AE}" destId="{7DB37F24-6D3A-4D3C-9F00-56D7067EEF05}" srcOrd="1" destOrd="0" presId="urn:microsoft.com/office/officeart/2005/8/layout/vList2"/>
    <dgm:cxn modelId="{5957BD87-2AAD-4467-BB7D-07A86CE9C3E3}" type="presParOf" srcId="{B2621472-0741-4D72-A7C8-36ECA2BE75AE}" destId="{2F81BE5B-F168-4309-AF0D-30C1DA012B02}" srcOrd="2" destOrd="0" presId="urn:microsoft.com/office/officeart/2005/8/layout/vList2"/>
    <dgm:cxn modelId="{7A02AC8B-0686-4F58-B59F-4DE450D233B0}" type="presParOf" srcId="{B2621472-0741-4D72-A7C8-36ECA2BE75AE}" destId="{4F36AEDF-5E27-4BA8-90B5-5C0F5305917B}" srcOrd="3" destOrd="0" presId="urn:microsoft.com/office/officeart/2005/8/layout/vList2"/>
    <dgm:cxn modelId="{B2837571-B2BA-415D-94FB-A4C6C5E57D9E}" type="presParOf" srcId="{B2621472-0741-4D72-A7C8-36ECA2BE75AE}" destId="{76AB843B-4ACB-439C-B252-C5837651AEBC}" srcOrd="4" destOrd="0" presId="urn:microsoft.com/office/officeart/2005/8/layout/vList2"/>
    <dgm:cxn modelId="{0D27082E-8E37-4C86-AFFB-D5C15F149CBA}" type="presParOf" srcId="{B2621472-0741-4D72-A7C8-36ECA2BE75AE}" destId="{A46EDC5D-CC0A-441B-B5E0-193691E51B92}" srcOrd="5" destOrd="0" presId="urn:microsoft.com/office/officeart/2005/8/layout/vList2"/>
    <dgm:cxn modelId="{DC1C1F86-4C56-4251-8CF1-603179FD36D6}" type="presParOf" srcId="{B2621472-0741-4D72-A7C8-36ECA2BE75AE}" destId="{59E74AB7-34D2-44FE-8C2A-743DCC50B1C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D3D72C3-8386-4C71-A797-3F01A4F92B9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7AF940-6756-4AA0-9A02-A734BB0E6B0B}">
      <dgm:prSet/>
      <dgm:spPr/>
      <dgm:t>
        <a:bodyPr/>
        <a:lstStyle/>
        <a:p>
          <a:r>
            <a:rPr lang="en-US"/>
            <a:t>ACCURACY  71.19114</a:t>
          </a:r>
        </a:p>
      </dgm:t>
    </dgm:pt>
    <dgm:pt modelId="{8C8CFCDF-8EB6-42BB-94F4-E3DC8EA6314B}" type="parTrans" cxnId="{DD8E6AC1-9A34-4BE9-9998-0DF4CDC3D086}">
      <dgm:prSet/>
      <dgm:spPr/>
      <dgm:t>
        <a:bodyPr/>
        <a:lstStyle/>
        <a:p>
          <a:endParaRPr lang="en-US"/>
        </a:p>
      </dgm:t>
    </dgm:pt>
    <dgm:pt modelId="{12282AA1-018B-42FE-9620-26756590AA6B}" type="sibTrans" cxnId="{DD8E6AC1-9A34-4BE9-9998-0DF4CDC3D086}">
      <dgm:prSet/>
      <dgm:spPr/>
      <dgm:t>
        <a:bodyPr/>
        <a:lstStyle/>
        <a:p>
          <a:endParaRPr lang="en-US"/>
        </a:p>
      </dgm:t>
    </dgm:pt>
    <dgm:pt modelId="{03266A4D-F0AF-42D1-B851-566758318999}">
      <dgm:prSet/>
      <dgm:spPr/>
      <dgm:t>
        <a:bodyPr/>
        <a:lstStyle/>
        <a:p>
          <a:r>
            <a:rPr lang="en-US">
              <a:latin typeface="Calibri Light" panose="020F0302020204030204"/>
            </a:rPr>
            <a:t>ERROR-RATE</a:t>
          </a:r>
          <a:r>
            <a:rPr lang="en-US"/>
            <a:t> </a:t>
          </a:r>
          <a:r>
            <a:rPr lang="en-US">
              <a:latin typeface="Calibri Light" panose="020F0302020204030204"/>
            </a:rPr>
            <a:t> </a:t>
          </a:r>
          <a:r>
            <a:rPr lang="en-US"/>
            <a:t>0.2880886</a:t>
          </a:r>
        </a:p>
      </dgm:t>
    </dgm:pt>
    <dgm:pt modelId="{D5F03972-C602-4139-97CB-6D35BBCF589B}" type="parTrans" cxnId="{0227A7F3-9703-4A61-9444-449013C9FAD5}">
      <dgm:prSet/>
      <dgm:spPr/>
      <dgm:t>
        <a:bodyPr/>
        <a:lstStyle/>
        <a:p>
          <a:endParaRPr lang="en-US"/>
        </a:p>
      </dgm:t>
    </dgm:pt>
    <dgm:pt modelId="{D03F6D6B-F9F1-459E-8140-550328C777B6}" type="sibTrans" cxnId="{0227A7F3-9703-4A61-9444-449013C9FAD5}">
      <dgm:prSet/>
      <dgm:spPr/>
      <dgm:t>
        <a:bodyPr/>
        <a:lstStyle/>
        <a:p>
          <a:endParaRPr lang="en-US"/>
        </a:p>
      </dgm:t>
    </dgm:pt>
    <dgm:pt modelId="{8C8A9421-5730-4527-BE57-40C169EA8F0F}" type="pres">
      <dgm:prSet presAssocID="{DD3D72C3-8386-4C71-A797-3F01A4F92B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0A4D0F6-87EF-4CB2-8DCF-BE4DBAD7913B}" type="pres">
      <dgm:prSet presAssocID="{327AF940-6756-4AA0-9A02-A734BB0E6B0B}" presName="hierRoot1" presStyleCnt="0"/>
      <dgm:spPr/>
    </dgm:pt>
    <dgm:pt modelId="{129CD6E6-8DDA-4223-B011-014C9F983801}" type="pres">
      <dgm:prSet presAssocID="{327AF940-6756-4AA0-9A02-A734BB0E6B0B}" presName="composite" presStyleCnt="0"/>
      <dgm:spPr/>
    </dgm:pt>
    <dgm:pt modelId="{C8ECEDC4-6596-4B8C-8EB4-C6C42C79E712}" type="pres">
      <dgm:prSet presAssocID="{327AF940-6756-4AA0-9A02-A734BB0E6B0B}" presName="background" presStyleLbl="node0" presStyleIdx="0" presStyleCnt="2"/>
      <dgm:spPr/>
    </dgm:pt>
    <dgm:pt modelId="{CB5714BF-7CC1-4ECD-A38A-6678C482F620}" type="pres">
      <dgm:prSet presAssocID="{327AF940-6756-4AA0-9A02-A734BB0E6B0B}" presName="text" presStyleLbl="fgAcc0" presStyleIdx="0" presStyleCnt="2">
        <dgm:presLayoutVars>
          <dgm:chPref val="3"/>
        </dgm:presLayoutVars>
      </dgm:prSet>
      <dgm:spPr/>
    </dgm:pt>
    <dgm:pt modelId="{BB9FE671-19F1-474D-8D2D-23044D3B543F}" type="pres">
      <dgm:prSet presAssocID="{327AF940-6756-4AA0-9A02-A734BB0E6B0B}" presName="hierChild2" presStyleCnt="0"/>
      <dgm:spPr/>
    </dgm:pt>
    <dgm:pt modelId="{FD10EC3E-F7BC-494F-95A6-864986F9DCE0}" type="pres">
      <dgm:prSet presAssocID="{03266A4D-F0AF-42D1-B851-566758318999}" presName="hierRoot1" presStyleCnt="0"/>
      <dgm:spPr/>
    </dgm:pt>
    <dgm:pt modelId="{6937B293-4B74-4E00-A02E-4CEEFB2918DE}" type="pres">
      <dgm:prSet presAssocID="{03266A4D-F0AF-42D1-B851-566758318999}" presName="composite" presStyleCnt="0"/>
      <dgm:spPr/>
    </dgm:pt>
    <dgm:pt modelId="{9D5FC24A-3ECC-45A0-A284-1A964F5381B9}" type="pres">
      <dgm:prSet presAssocID="{03266A4D-F0AF-42D1-B851-566758318999}" presName="background" presStyleLbl="node0" presStyleIdx="1" presStyleCnt="2"/>
      <dgm:spPr/>
    </dgm:pt>
    <dgm:pt modelId="{89E533F2-C06D-4A97-B0C9-BC8C580E13AB}" type="pres">
      <dgm:prSet presAssocID="{03266A4D-F0AF-42D1-B851-566758318999}" presName="text" presStyleLbl="fgAcc0" presStyleIdx="1" presStyleCnt="2">
        <dgm:presLayoutVars>
          <dgm:chPref val="3"/>
        </dgm:presLayoutVars>
      </dgm:prSet>
      <dgm:spPr/>
    </dgm:pt>
    <dgm:pt modelId="{72EBF6E9-CD81-4722-9E3D-F0F132FB9A68}" type="pres">
      <dgm:prSet presAssocID="{03266A4D-F0AF-42D1-B851-566758318999}" presName="hierChild2" presStyleCnt="0"/>
      <dgm:spPr/>
    </dgm:pt>
  </dgm:ptLst>
  <dgm:cxnLst>
    <dgm:cxn modelId="{7F81BA3F-8388-4FC8-81E9-C56756614542}" type="presOf" srcId="{DD3D72C3-8386-4C71-A797-3F01A4F92B92}" destId="{8C8A9421-5730-4527-BE57-40C169EA8F0F}" srcOrd="0" destOrd="0" presId="urn:microsoft.com/office/officeart/2005/8/layout/hierarchy1"/>
    <dgm:cxn modelId="{A2E83A56-C8E1-430F-BEBC-3BFE6551DC89}" type="presOf" srcId="{327AF940-6756-4AA0-9A02-A734BB0E6B0B}" destId="{CB5714BF-7CC1-4ECD-A38A-6678C482F620}" srcOrd="0" destOrd="0" presId="urn:microsoft.com/office/officeart/2005/8/layout/hierarchy1"/>
    <dgm:cxn modelId="{DD8E6AC1-9A34-4BE9-9998-0DF4CDC3D086}" srcId="{DD3D72C3-8386-4C71-A797-3F01A4F92B92}" destId="{327AF940-6756-4AA0-9A02-A734BB0E6B0B}" srcOrd="0" destOrd="0" parTransId="{8C8CFCDF-8EB6-42BB-94F4-E3DC8EA6314B}" sibTransId="{12282AA1-018B-42FE-9620-26756590AA6B}"/>
    <dgm:cxn modelId="{0227A7F3-9703-4A61-9444-449013C9FAD5}" srcId="{DD3D72C3-8386-4C71-A797-3F01A4F92B92}" destId="{03266A4D-F0AF-42D1-B851-566758318999}" srcOrd="1" destOrd="0" parTransId="{D5F03972-C602-4139-97CB-6D35BBCF589B}" sibTransId="{D03F6D6B-F9F1-459E-8140-550328C777B6}"/>
    <dgm:cxn modelId="{ACAAEDF8-BE8F-465A-9FE0-CD35FFC2D4A4}" type="presOf" srcId="{03266A4D-F0AF-42D1-B851-566758318999}" destId="{89E533F2-C06D-4A97-B0C9-BC8C580E13AB}" srcOrd="0" destOrd="0" presId="urn:microsoft.com/office/officeart/2005/8/layout/hierarchy1"/>
    <dgm:cxn modelId="{F6AE8818-B9C1-4B3D-831B-2B1BEB1FD6F4}" type="presParOf" srcId="{8C8A9421-5730-4527-BE57-40C169EA8F0F}" destId="{30A4D0F6-87EF-4CB2-8DCF-BE4DBAD7913B}" srcOrd="0" destOrd="0" presId="urn:microsoft.com/office/officeart/2005/8/layout/hierarchy1"/>
    <dgm:cxn modelId="{342CB03B-3E3F-40D3-8F53-078D1908CA61}" type="presParOf" srcId="{30A4D0F6-87EF-4CB2-8DCF-BE4DBAD7913B}" destId="{129CD6E6-8DDA-4223-B011-014C9F983801}" srcOrd="0" destOrd="0" presId="urn:microsoft.com/office/officeart/2005/8/layout/hierarchy1"/>
    <dgm:cxn modelId="{BB7A9404-06A5-4F98-A0F4-84803DB26BB3}" type="presParOf" srcId="{129CD6E6-8DDA-4223-B011-014C9F983801}" destId="{C8ECEDC4-6596-4B8C-8EB4-C6C42C79E712}" srcOrd="0" destOrd="0" presId="urn:microsoft.com/office/officeart/2005/8/layout/hierarchy1"/>
    <dgm:cxn modelId="{10DA0844-B805-4F9F-ACB1-D707A4FB8EB1}" type="presParOf" srcId="{129CD6E6-8DDA-4223-B011-014C9F983801}" destId="{CB5714BF-7CC1-4ECD-A38A-6678C482F620}" srcOrd="1" destOrd="0" presId="urn:microsoft.com/office/officeart/2005/8/layout/hierarchy1"/>
    <dgm:cxn modelId="{A374E111-AC54-4EE4-89F5-3D5694ED6FE8}" type="presParOf" srcId="{30A4D0F6-87EF-4CB2-8DCF-BE4DBAD7913B}" destId="{BB9FE671-19F1-474D-8D2D-23044D3B543F}" srcOrd="1" destOrd="0" presId="urn:microsoft.com/office/officeart/2005/8/layout/hierarchy1"/>
    <dgm:cxn modelId="{8D413A36-AFB2-491C-902E-4DC68B863A3E}" type="presParOf" srcId="{8C8A9421-5730-4527-BE57-40C169EA8F0F}" destId="{FD10EC3E-F7BC-494F-95A6-864986F9DCE0}" srcOrd="1" destOrd="0" presId="urn:microsoft.com/office/officeart/2005/8/layout/hierarchy1"/>
    <dgm:cxn modelId="{82CCDB3F-C1D3-4DD6-992E-617779A7641F}" type="presParOf" srcId="{FD10EC3E-F7BC-494F-95A6-864986F9DCE0}" destId="{6937B293-4B74-4E00-A02E-4CEEFB2918DE}" srcOrd="0" destOrd="0" presId="urn:microsoft.com/office/officeart/2005/8/layout/hierarchy1"/>
    <dgm:cxn modelId="{0514682B-14FA-460D-B2AB-400A568EA1CB}" type="presParOf" srcId="{6937B293-4B74-4E00-A02E-4CEEFB2918DE}" destId="{9D5FC24A-3ECC-45A0-A284-1A964F5381B9}" srcOrd="0" destOrd="0" presId="urn:microsoft.com/office/officeart/2005/8/layout/hierarchy1"/>
    <dgm:cxn modelId="{20F492D9-0A7E-489B-8B61-AB83AA9E159A}" type="presParOf" srcId="{6937B293-4B74-4E00-A02E-4CEEFB2918DE}" destId="{89E533F2-C06D-4A97-B0C9-BC8C580E13AB}" srcOrd="1" destOrd="0" presId="urn:microsoft.com/office/officeart/2005/8/layout/hierarchy1"/>
    <dgm:cxn modelId="{1A33EB1F-12FC-4103-B9D6-497877E696BE}" type="presParOf" srcId="{FD10EC3E-F7BC-494F-95A6-864986F9DCE0}" destId="{72EBF6E9-CD81-4722-9E3D-F0F132FB9A6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61DDD4F-DBCF-4808-95CD-9DCC8FC6284D}" type="doc">
      <dgm:prSet loTypeId="urn:microsoft.com/office/officeart/2005/8/layout/vList2" loCatId="list" qsTypeId="urn:microsoft.com/office/officeart/2005/8/quickstyle/simple1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EBE866D6-E8C6-4B1F-A3AF-DEBB8EC90D1A}">
      <dgm:prSet/>
      <dgm:spPr/>
      <dgm:t>
        <a:bodyPr/>
        <a:lstStyle/>
        <a:p>
          <a:r>
            <a:rPr lang="en-US"/>
            <a:t>Random forest algorithm is a supervised classification and regression algorithm. </a:t>
          </a:r>
        </a:p>
      </dgm:t>
    </dgm:pt>
    <dgm:pt modelId="{71F8E629-775B-44E7-ABE5-AAFDFB57DB67}" type="parTrans" cxnId="{FC4CE2AC-B99B-43A9-AF40-E191CE3FE649}">
      <dgm:prSet/>
      <dgm:spPr/>
      <dgm:t>
        <a:bodyPr/>
        <a:lstStyle/>
        <a:p>
          <a:endParaRPr lang="en-US"/>
        </a:p>
      </dgm:t>
    </dgm:pt>
    <dgm:pt modelId="{8F9980CE-2AF6-4C94-9AE4-078694B219DD}" type="sibTrans" cxnId="{FC4CE2AC-B99B-43A9-AF40-E191CE3FE649}">
      <dgm:prSet/>
      <dgm:spPr/>
      <dgm:t>
        <a:bodyPr/>
        <a:lstStyle/>
        <a:p>
          <a:endParaRPr lang="en-US"/>
        </a:p>
      </dgm:t>
    </dgm:pt>
    <dgm:pt modelId="{E621E1CD-FC11-46E6-BA0D-C09B1C4EAE47}">
      <dgm:prSet/>
      <dgm:spPr/>
      <dgm:t>
        <a:bodyPr/>
        <a:lstStyle/>
        <a:p>
          <a:r>
            <a:rPr lang="en-US"/>
            <a:t>This algorithm randomly creates a forest with several trees. Generally, the more trees in the forest the more robust the forest looks like. </a:t>
          </a:r>
        </a:p>
      </dgm:t>
    </dgm:pt>
    <dgm:pt modelId="{CF8B4DB9-0105-4405-9134-C78EC3135924}" type="parTrans" cxnId="{D4B3409A-B141-494C-B27F-AFDDC86A5F8E}">
      <dgm:prSet/>
      <dgm:spPr/>
      <dgm:t>
        <a:bodyPr/>
        <a:lstStyle/>
        <a:p>
          <a:endParaRPr lang="en-US"/>
        </a:p>
      </dgm:t>
    </dgm:pt>
    <dgm:pt modelId="{D2FB0A51-FFBA-4EF9-A8CD-9B36C0FF5CB5}" type="sibTrans" cxnId="{D4B3409A-B141-494C-B27F-AFDDC86A5F8E}">
      <dgm:prSet/>
      <dgm:spPr/>
      <dgm:t>
        <a:bodyPr/>
        <a:lstStyle/>
        <a:p>
          <a:endParaRPr lang="en-US"/>
        </a:p>
      </dgm:t>
    </dgm:pt>
    <dgm:pt modelId="{502AD3FB-67F2-482B-A917-ED29195F339E}">
      <dgm:prSet/>
      <dgm:spPr/>
      <dgm:t>
        <a:bodyPr/>
        <a:lstStyle/>
        <a:p>
          <a:r>
            <a:rPr lang="en-US"/>
            <a:t>Similarly, in the random forest classifier, the higher the number of trees in the forest, greater is the accuracy of the results. </a:t>
          </a:r>
        </a:p>
      </dgm:t>
    </dgm:pt>
    <dgm:pt modelId="{221676D2-8A83-4ED6-BCFA-337C862C6EF4}" type="parTrans" cxnId="{5F39EA36-4D04-4C95-AD6F-9C08DF9A3219}">
      <dgm:prSet/>
      <dgm:spPr/>
      <dgm:t>
        <a:bodyPr/>
        <a:lstStyle/>
        <a:p>
          <a:endParaRPr lang="en-US"/>
        </a:p>
      </dgm:t>
    </dgm:pt>
    <dgm:pt modelId="{408D1021-CECC-411A-8882-7A0CF036CC41}" type="sibTrans" cxnId="{5F39EA36-4D04-4C95-AD6F-9C08DF9A3219}">
      <dgm:prSet/>
      <dgm:spPr/>
      <dgm:t>
        <a:bodyPr/>
        <a:lstStyle/>
        <a:p>
          <a:endParaRPr lang="en-US"/>
        </a:p>
      </dgm:t>
    </dgm:pt>
    <dgm:pt modelId="{B2621472-0741-4D72-A7C8-36ECA2BE75AE}" type="pres">
      <dgm:prSet presAssocID="{161DDD4F-DBCF-4808-95CD-9DCC8FC6284D}" presName="linear" presStyleCnt="0">
        <dgm:presLayoutVars>
          <dgm:animLvl val="lvl"/>
          <dgm:resizeHandles val="exact"/>
        </dgm:presLayoutVars>
      </dgm:prSet>
      <dgm:spPr/>
    </dgm:pt>
    <dgm:pt modelId="{4B52C0DA-60DF-44B0-AD5D-2D2AE4B1AC89}" type="pres">
      <dgm:prSet presAssocID="{EBE866D6-E8C6-4B1F-A3AF-DEBB8EC90D1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DB37F24-6D3A-4D3C-9F00-56D7067EEF05}" type="pres">
      <dgm:prSet presAssocID="{8F9980CE-2AF6-4C94-9AE4-078694B219DD}" presName="spacer" presStyleCnt="0"/>
      <dgm:spPr/>
    </dgm:pt>
    <dgm:pt modelId="{2F81BE5B-F168-4309-AF0D-30C1DA012B02}" type="pres">
      <dgm:prSet presAssocID="{E621E1CD-FC11-46E6-BA0D-C09B1C4EAE4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F36AEDF-5E27-4BA8-90B5-5C0F5305917B}" type="pres">
      <dgm:prSet presAssocID="{D2FB0A51-FFBA-4EF9-A8CD-9B36C0FF5CB5}" presName="spacer" presStyleCnt="0"/>
      <dgm:spPr/>
    </dgm:pt>
    <dgm:pt modelId="{76AB843B-4ACB-439C-B252-C5837651AEBC}" type="pres">
      <dgm:prSet presAssocID="{502AD3FB-67F2-482B-A917-ED29195F339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F39EA36-4D04-4C95-AD6F-9C08DF9A3219}" srcId="{161DDD4F-DBCF-4808-95CD-9DCC8FC6284D}" destId="{502AD3FB-67F2-482B-A917-ED29195F339E}" srcOrd="2" destOrd="0" parTransId="{221676D2-8A83-4ED6-BCFA-337C862C6EF4}" sibTransId="{408D1021-CECC-411A-8882-7A0CF036CC41}"/>
    <dgm:cxn modelId="{D4B3409A-B141-494C-B27F-AFDDC86A5F8E}" srcId="{161DDD4F-DBCF-4808-95CD-9DCC8FC6284D}" destId="{E621E1CD-FC11-46E6-BA0D-C09B1C4EAE47}" srcOrd="1" destOrd="0" parTransId="{CF8B4DB9-0105-4405-9134-C78EC3135924}" sibTransId="{D2FB0A51-FFBA-4EF9-A8CD-9B36C0FF5CB5}"/>
    <dgm:cxn modelId="{3B71E6A8-DC6C-4E6C-86FB-F2FBA65A9674}" type="presOf" srcId="{EBE866D6-E8C6-4B1F-A3AF-DEBB8EC90D1A}" destId="{4B52C0DA-60DF-44B0-AD5D-2D2AE4B1AC89}" srcOrd="0" destOrd="0" presId="urn:microsoft.com/office/officeart/2005/8/layout/vList2"/>
    <dgm:cxn modelId="{FC4CE2AC-B99B-43A9-AF40-E191CE3FE649}" srcId="{161DDD4F-DBCF-4808-95CD-9DCC8FC6284D}" destId="{EBE866D6-E8C6-4B1F-A3AF-DEBB8EC90D1A}" srcOrd="0" destOrd="0" parTransId="{71F8E629-775B-44E7-ABE5-AAFDFB57DB67}" sibTransId="{8F9980CE-2AF6-4C94-9AE4-078694B219DD}"/>
    <dgm:cxn modelId="{8871EBB7-8130-45CE-9536-0C528CD1EEB4}" type="presOf" srcId="{E621E1CD-FC11-46E6-BA0D-C09B1C4EAE47}" destId="{2F81BE5B-F168-4309-AF0D-30C1DA012B02}" srcOrd="0" destOrd="0" presId="urn:microsoft.com/office/officeart/2005/8/layout/vList2"/>
    <dgm:cxn modelId="{13E198BE-CEDC-4C0B-B0FB-2AA048C2B091}" type="presOf" srcId="{161DDD4F-DBCF-4808-95CD-9DCC8FC6284D}" destId="{B2621472-0741-4D72-A7C8-36ECA2BE75AE}" srcOrd="0" destOrd="0" presId="urn:microsoft.com/office/officeart/2005/8/layout/vList2"/>
    <dgm:cxn modelId="{DD9C46E6-741B-4863-82A4-CC0D9E33D17E}" type="presOf" srcId="{502AD3FB-67F2-482B-A917-ED29195F339E}" destId="{76AB843B-4ACB-439C-B252-C5837651AEBC}" srcOrd="0" destOrd="0" presId="urn:microsoft.com/office/officeart/2005/8/layout/vList2"/>
    <dgm:cxn modelId="{6C860004-5B9D-4084-8BC3-3CBBA5236170}" type="presParOf" srcId="{B2621472-0741-4D72-A7C8-36ECA2BE75AE}" destId="{4B52C0DA-60DF-44B0-AD5D-2D2AE4B1AC89}" srcOrd="0" destOrd="0" presId="urn:microsoft.com/office/officeart/2005/8/layout/vList2"/>
    <dgm:cxn modelId="{CC096FA2-4541-44CD-AD7A-050BB3B546C9}" type="presParOf" srcId="{B2621472-0741-4D72-A7C8-36ECA2BE75AE}" destId="{7DB37F24-6D3A-4D3C-9F00-56D7067EEF05}" srcOrd="1" destOrd="0" presId="urn:microsoft.com/office/officeart/2005/8/layout/vList2"/>
    <dgm:cxn modelId="{5957BD87-2AAD-4467-BB7D-07A86CE9C3E3}" type="presParOf" srcId="{B2621472-0741-4D72-A7C8-36ECA2BE75AE}" destId="{2F81BE5B-F168-4309-AF0D-30C1DA012B02}" srcOrd="2" destOrd="0" presId="urn:microsoft.com/office/officeart/2005/8/layout/vList2"/>
    <dgm:cxn modelId="{7A02AC8B-0686-4F58-B59F-4DE450D233B0}" type="presParOf" srcId="{B2621472-0741-4D72-A7C8-36ECA2BE75AE}" destId="{4F36AEDF-5E27-4BA8-90B5-5C0F5305917B}" srcOrd="3" destOrd="0" presId="urn:microsoft.com/office/officeart/2005/8/layout/vList2"/>
    <dgm:cxn modelId="{B2837571-B2BA-415D-94FB-A4C6C5E57D9E}" type="presParOf" srcId="{B2621472-0741-4D72-A7C8-36ECA2BE75AE}" destId="{76AB843B-4ACB-439C-B252-C5837651AEB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D3D72C3-8386-4C71-A797-3F01A4F92B9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7AF940-6756-4AA0-9A02-A734BB0E6B0B}">
      <dgm:prSet/>
      <dgm:spPr/>
      <dgm:t>
        <a:bodyPr/>
        <a:lstStyle/>
        <a:p>
          <a:r>
            <a:rPr lang="en-US"/>
            <a:t>ACCURACY  67.213</a:t>
          </a:r>
        </a:p>
      </dgm:t>
    </dgm:pt>
    <dgm:pt modelId="{8C8CFCDF-8EB6-42BB-94F4-E3DC8EA6314B}" type="parTrans" cxnId="{DD8E6AC1-9A34-4BE9-9998-0DF4CDC3D086}">
      <dgm:prSet/>
      <dgm:spPr/>
      <dgm:t>
        <a:bodyPr/>
        <a:lstStyle/>
        <a:p>
          <a:endParaRPr lang="en-US"/>
        </a:p>
      </dgm:t>
    </dgm:pt>
    <dgm:pt modelId="{12282AA1-018B-42FE-9620-26756590AA6B}" type="sibTrans" cxnId="{DD8E6AC1-9A34-4BE9-9998-0DF4CDC3D086}">
      <dgm:prSet/>
      <dgm:spPr/>
      <dgm:t>
        <a:bodyPr/>
        <a:lstStyle/>
        <a:p>
          <a:endParaRPr lang="en-US"/>
        </a:p>
      </dgm:t>
    </dgm:pt>
    <dgm:pt modelId="{03266A4D-F0AF-42D1-B851-566758318999}">
      <dgm:prSet/>
      <dgm:spPr/>
      <dgm:t>
        <a:bodyPr/>
        <a:lstStyle/>
        <a:p>
          <a:r>
            <a:rPr lang="en-US">
              <a:latin typeface="Calibri Light" panose="020F0302020204030204"/>
            </a:rPr>
            <a:t>ERROR-RATE</a:t>
          </a:r>
          <a:r>
            <a:rPr lang="en-US"/>
            <a:t> </a:t>
          </a:r>
          <a:r>
            <a:rPr lang="en-US">
              <a:latin typeface="Calibri Light" panose="020F0302020204030204"/>
            </a:rPr>
            <a:t> 0.3240997</a:t>
          </a:r>
          <a:endParaRPr lang="en-US"/>
        </a:p>
      </dgm:t>
    </dgm:pt>
    <dgm:pt modelId="{D5F03972-C602-4139-97CB-6D35BBCF589B}" type="parTrans" cxnId="{0227A7F3-9703-4A61-9444-449013C9FAD5}">
      <dgm:prSet/>
      <dgm:spPr/>
      <dgm:t>
        <a:bodyPr/>
        <a:lstStyle/>
        <a:p>
          <a:endParaRPr lang="en-US"/>
        </a:p>
      </dgm:t>
    </dgm:pt>
    <dgm:pt modelId="{D03F6D6B-F9F1-459E-8140-550328C777B6}" type="sibTrans" cxnId="{0227A7F3-9703-4A61-9444-449013C9FAD5}">
      <dgm:prSet/>
      <dgm:spPr/>
      <dgm:t>
        <a:bodyPr/>
        <a:lstStyle/>
        <a:p>
          <a:endParaRPr lang="en-US"/>
        </a:p>
      </dgm:t>
    </dgm:pt>
    <dgm:pt modelId="{8C8A9421-5730-4527-BE57-40C169EA8F0F}" type="pres">
      <dgm:prSet presAssocID="{DD3D72C3-8386-4C71-A797-3F01A4F92B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0A4D0F6-87EF-4CB2-8DCF-BE4DBAD7913B}" type="pres">
      <dgm:prSet presAssocID="{327AF940-6756-4AA0-9A02-A734BB0E6B0B}" presName="hierRoot1" presStyleCnt="0"/>
      <dgm:spPr/>
    </dgm:pt>
    <dgm:pt modelId="{129CD6E6-8DDA-4223-B011-014C9F983801}" type="pres">
      <dgm:prSet presAssocID="{327AF940-6756-4AA0-9A02-A734BB0E6B0B}" presName="composite" presStyleCnt="0"/>
      <dgm:spPr/>
    </dgm:pt>
    <dgm:pt modelId="{C8ECEDC4-6596-4B8C-8EB4-C6C42C79E712}" type="pres">
      <dgm:prSet presAssocID="{327AF940-6756-4AA0-9A02-A734BB0E6B0B}" presName="background" presStyleLbl="node0" presStyleIdx="0" presStyleCnt="2"/>
      <dgm:spPr/>
    </dgm:pt>
    <dgm:pt modelId="{CB5714BF-7CC1-4ECD-A38A-6678C482F620}" type="pres">
      <dgm:prSet presAssocID="{327AF940-6756-4AA0-9A02-A734BB0E6B0B}" presName="text" presStyleLbl="fgAcc0" presStyleIdx="0" presStyleCnt="2">
        <dgm:presLayoutVars>
          <dgm:chPref val="3"/>
        </dgm:presLayoutVars>
      </dgm:prSet>
      <dgm:spPr/>
    </dgm:pt>
    <dgm:pt modelId="{BB9FE671-19F1-474D-8D2D-23044D3B543F}" type="pres">
      <dgm:prSet presAssocID="{327AF940-6756-4AA0-9A02-A734BB0E6B0B}" presName="hierChild2" presStyleCnt="0"/>
      <dgm:spPr/>
    </dgm:pt>
    <dgm:pt modelId="{FD10EC3E-F7BC-494F-95A6-864986F9DCE0}" type="pres">
      <dgm:prSet presAssocID="{03266A4D-F0AF-42D1-B851-566758318999}" presName="hierRoot1" presStyleCnt="0"/>
      <dgm:spPr/>
    </dgm:pt>
    <dgm:pt modelId="{6937B293-4B74-4E00-A02E-4CEEFB2918DE}" type="pres">
      <dgm:prSet presAssocID="{03266A4D-F0AF-42D1-B851-566758318999}" presName="composite" presStyleCnt="0"/>
      <dgm:spPr/>
    </dgm:pt>
    <dgm:pt modelId="{9D5FC24A-3ECC-45A0-A284-1A964F5381B9}" type="pres">
      <dgm:prSet presAssocID="{03266A4D-F0AF-42D1-B851-566758318999}" presName="background" presStyleLbl="node0" presStyleIdx="1" presStyleCnt="2"/>
      <dgm:spPr/>
    </dgm:pt>
    <dgm:pt modelId="{89E533F2-C06D-4A97-B0C9-BC8C580E13AB}" type="pres">
      <dgm:prSet presAssocID="{03266A4D-F0AF-42D1-B851-566758318999}" presName="text" presStyleLbl="fgAcc0" presStyleIdx="1" presStyleCnt="2">
        <dgm:presLayoutVars>
          <dgm:chPref val="3"/>
        </dgm:presLayoutVars>
      </dgm:prSet>
      <dgm:spPr/>
    </dgm:pt>
    <dgm:pt modelId="{72EBF6E9-CD81-4722-9E3D-F0F132FB9A68}" type="pres">
      <dgm:prSet presAssocID="{03266A4D-F0AF-42D1-B851-566758318999}" presName="hierChild2" presStyleCnt="0"/>
      <dgm:spPr/>
    </dgm:pt>
  </dgm:ptLst>
  <dgm:cxnLst>
    <dgm:cxn modelId="{7F81BA3F-8388-4FC8-81E9-C56756614542}" type="presOf" srcId="{DD3D72C3-8386-4C71-A797-3F01A4F92B92}" destId="{8C8A9421-5730-4527-BE57-40C169EA8F0F}" srcOrd="0" destOrd="0" presId="urn:microsoft.com/office/officeart/2005/8/layout/hierarchy1"/>
    <dgm:cxn modelId="{A2E83A56-C8E1-430F-BEBC-3BFE6551DC89}" type="presOf" srcId="{327AF940-6756-4AA0-9A02-A734BB0E6B0B}" destId="{CB5714BF-7CC1-4ECD-A38A-6678C482F620}" srcOrd="0" destOrd="0" presId="urn:microsoft.com/office/officeart/2005/8/layout/hierarchy1"/>
    <dgm:cxn modelId="{DD8E6AC1-9A34-4BE9-9998-0DF4CDC3D086}" srcId="{DD3D72C3-8386-4C71-A797-3F01A4F92B92}" destId="{327AF940-6756-4AA0-9A02-A734BB0E6B0B}" srcOrd="0" destOrd="0" parTransId="{8C8CFCDF-8EB6-42BB-94F4-E3DC8EA6314B}" sibTransId="{12282AA1-018B-42FE-9620-26756590AA6B}"/>
    <dgm:cxn modelId="{0227A7F3-9703-4A61-9444-449013C9FAD5}" srcId="{DD3D72C3-8386-4C71-A797-3F01A4F92B92}" destId="{03266A4D-F0AF-42D1-B851-566758318999}" srcOrd="1" destOrd="0" parTransId="{D5F03972-C602-4139-97CB-6D35BBCF589B}" sibTransId="{D03F6D6B-F9F1-459E-8140-550328C777B6}"/>
    <dgm:cxn modelId="{ACAAEDF8-BE8F-465A-9FE0-CD35FFC2D4A4}" type="presOf" srcId="{03266A4D-F0AF-42D1-B851-566758318999}" destId="{89E533F2-C06D-4A97-B0C9-BC8C580E13AB}" srcOrd="0" destOrd="0" presId="urn:microsoft.com/office/officeart/2005/8/layout/hierarchy1"/>
    <dgm:cxn modelId="{F6AE8818-B9C1-4B3D-831B-2B1BEB1FD6F4}" type="presParOf" srcId="{8C8A9421-5730-4527-BE57-40C169EA8F0F}" destId="{30A4D0F6-87EF-4CB2-8DCF-BE4DBAD7913B}" srcOrd="0" destOrd="0" presId="urn:microsoft.com/office/officeart/2005/8/layout/hierarchy1"/>
    <dgm:cxn modelId="{342CB03B-3E3F-40D3-8F53-078D1908CA61}" type="presParOf" srcId="{30A4D0F6-87EF-4CB2-8DCF-BE4DBAD7913B}" destId="{129CD6E6-8DDA-4223-B011-014C9F983801}" srcOrd="0" destOrd="0" presId="urn:microsoft.com/office/officeart/2005/8/layout/hierarchy1"/>
    <dgm:cxn modelId="{BB7A9404-06A5-4F98-A0F4-84803DB26BB3}" type="presParOf" srcId="{129CD6E6-8DDA-4223-B011-014C9F983801}" destId="{C8ECEDC4-6596-4B8C-8EB4-C6C42C79E712}" srcOrd="0" destOrd="0" presId="urn:microsoft.com/office/officeart/2005/8/layout/hierarchy1"/>
    <dgm:cxn modelId="{10DA0844-B805-4F9F-ACB1-D707A4FB8EB1}" type="presParOf" srcId="{129CD6E6-8DDA-4223-B011-014C9F983801}" destId="{CB5714BF-7CC1-4ECD-A38A-6678C482F620}" srcOrd="1" destOrd="0" presId="urn:microsoft.com/office/officeart/2005/8/layout/hierarchy1"/>
    <dgm:cxn modelId="{A374E111-AC54-4EE4-89F5-3D5694ED6FE8}" type="presParOf" srcId="{30A4D0F6-87EF-4CB2-8DCF-BE4DBAD7913B}" destId="{BB9FE671-19F1-474D-8D2D-23044D3B543F}" srcOrd="1" destOrd="0" presId="urn:microsoft.com/office/officeart/2005/8/layout/hierarchy1"/>
    <dgm:cxn modelId="{8D413A36-AFB2-491C-902E-4DC68B863A3E}" type="presParOf" srcId="{8C8A9421-5730-4527-BE57-40C169EA8F0F}" destId="{FD10EC3E-F7BC-494F-95A6-864986F9DCE0}" srcOrd="1" destOrd="0" presId="urn:microsoft.com/office/officeart/2005/8/layout/hierarchy1"/>
    <dgm:cxn modelId="{82CCDB3F-C1D3-4DD6-992E-617779A7641F}" type="presParOf" srcId="{FD10EC3E-F7BC-494F-95A6-864986F9DCE0}" destId="{6937B293-4B74-4E00-A02E-4CEEFB2918DE}" srcOrd="0" destOrd="0" presId="urn:microsoft.com/office/officeart/2005/8/layout/hierarchy1"/>
    <dgm:cxn modelId="{0514682B-14FA-460D-B2AB-400A568EA1CB}" type="presParOf" srcId="{6937B293-4B74-4E00-A02E-4CEEFB2918DE}" destId="{9D5FC24A-3ECC-45A0-A284-1A964F5381B9}" srcOrd="0" destOrd="0" presId="urn:microsoft.com/office/officeart/2005/8/layout/hierarchy1"/>
    <dgm:cxn modelId="{20F492D9-0A7E-489B-8B61-AB83AA9E159A}" type="presParOf" srcId="{6937B293-4B74-4E00-A02E-4CEEFB2918DE}" destId="{89E533F2-C06D-4A97-B0C9-BC8C580E13AB}" srcOrd="1" destOrd="0" presId="urn:microsoft.com/office/officeart/2005/8/layout/hierarchy1"/>
    <dgm:cxn modelId="{1A33EB1F-12FC-4103-B9D6-497877E696BE}" type="presParOf" srcId="{FD10EC3E-F7BC-494F-95A6-864986F9DCE0}" destId="{72EBF6E9-CD81-4722-9E3D-F0F132FB9A6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D3D72C3-8386-4C71-A797-3F01A4F92B9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7AF940-6756-4AA0-9A02-A734BB0E6B0B}">
      <dgm:prSet/>
      <dgm:spPr/>
      <dgm:t>
        <a:bodyPr/>
        <a:lstStyle/>
        <a:p>
          <a:r>
            <a:rPr lang="en-US"/>
            <a:t>ACCURACY 70.63712</a:t>
          </a:r>
        </a:p>
      </dgm:t>
    </dgm:pt>
    <dgm:pt modelId="{8C8CFCDF-8EB6-42BB-94F4-E3DC8EA6314B}" type="parTrans" cxnId="{DD8E6AC1-9A34-4BE9-9998-0DF4CDC3D086}">
      <dgm:prSet/>
      <dgm:spPr/>
      <dgm:t>
        <a:bodyPr/>
        <a:lstStyle/>
        <a:p>
          <a:endParaRPr lang="en-US"/>
        </a:p>
      </dgm:t>
    </dgm:pt>
    <dgm:pt modelId="{12282AA1-018B-42FE-9620-26756590AA6B}" type="sibTrans" cxnId="{DD8E6AC1-9A34-4BE9-9998-0DF4CDC3D086}">
      <dgm:prSet/>
      <dgm:spPr/>
      <dgm:t>
        <a:bodyPr/>
        <a:lstStyle/>
        <a:p>
          <a:endParaRPr lang="en-US"/>
        </a:p>
      </dgm:t>
    </dgm:pt>
    <dgm:pt modelId="{03266A4D-F0AF-42D1-B851-566758318999}">
      <dgm:prSet/>
      <dgm:spPr/>
      <dgm:t>
        <a:bodyPr/>
        <a:lstStyle/>
        <a:p>
          <a:r>
            <a:rPr lang="en-US">
              <a:latin typeface="Calibri Light" panose="020F0302020204030204"/>
            </a:rPr>
            <a:t>ERROR-RATE</a:t>
          </a:r>
          <a:r>
            <a:rPr lang="en-US"/>
            <a:t> </a:t>
          </a:r>
          <a:r>
            <a:rPr lang="en-US">
              <a:latin typeface="Calibri Light" panose="020F0302020204030204"/>
            </a:rPr>
            <a:t> </a:t>
          </a:r>
          <a:r>
            <a:rPr lang="en-US"/>
            <a:t>0.2936288</a:t>
          </a:r>
        </a:p>
      </dgm:t>
    </dgm:pt>
    <dgm:pt modelId="{D5F03972-C602-4139-97CB-6D35BBCF589B}" type="parTrans" cxnId="{0227A7F3-9703-4A61-9444-449013C9FAD5}">
      <dgm:prSet/>
      <dgm:spPr/>
      <dgm:t>
        <a:bodyPr/>
        <a:lstStyle/>
        <a:p>
          <a:endParaRPr lang="en-US"/>
        </a:p>
      </dgm:t>
    </dgm:pt>
    <dgm:pt modelId="{D03F6D6B-F9F1-459E-8140-550328C777B6}" type="sibTrans" cxnId="{0227A7F3-9703-4A61-9444-449013C9FAD5}">
      <dgm:prSet/>
      <dgm:spPr/>
      <dgm:t>
        <a:bodyPr/>
        <a:lstStyle/>
        <a:p>
          <a:endParaRPr lang="en-US"/>
        </a:p>
      </dgm:t>
    </dgm:pt>
    <dgm:pt modelId="{8C8A9421-5730-4527-BE57-40C169EA8F0F}" type="pres">
      <dgm:prSet presAssocID="{DD3D72C3-8386-4C71-A797-3F01A4F92B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0A4D0F6-87EF-4CB2-8DCF-BE4DBAD7913B}" type="pres">
      <dgm:prSet presAssocID="{327AF940-6756-4AA0-9A02-A734BB0E6B0B}" presName="hierRoot1" presStyleCnt="0"/>
      <dgm:spPr/>
    </dgm:pt>
    <dgm:pt modelId="{129CD6E6-8DDA-4223-B011-014C9F983801}" type="pres">
      <dgm:prSet presAssocID="{327AF940-6756-4AA0-9A02-A734BB0E6B0B}" presName="composite" presStyleCnt="0"/>
      <dgm:spPr/>
    </dgm:pt>
    <dgm:pt modelId="{C8ECEDC4-6596-4B8C-8EB4-C6C42C79E712}" type="pres">
      <dgm:prSet presAssocID="{327AF940-6756-4AA0-9A02-A734BB0E6B0B}" presName="background" presStyleLbl="node0" presStyleIdx="0" presStyleCnt="2"/>
      <dgm:spPr/>
    </dgm:pt>
    <dgm:pt modelId="{CB5714BF-7CC1-4ECD-A38A-6678C482F620}" type="pres">
      <dgm:prSet presAssocID="{327AF940-6756-4AA0-9A02-A734BB0E6B0B}" presName="text" presStyleLbl="fgAcc0" presStyleIdx="0" presStyleCnt="2">
        <dgm:presLayoutVars>
          <dgm:chPref val="3"/>
        </dgm:presLayoutVars>
      </dgm:prSet>
      <dgm:spPr/>
    </dgm:pt>
    <dgm:pt modelId="{BB9FE671-19F1-474D-8D2D-23044D3B543F}" type="pres">
      <dgm:prSet presAssocID="{327AF940-6756-4AA0-9A02-A734BB0E6B0B}" presName="hierChild2" presStyleCnt="0"/>
      <dgm:spPr/>
    </dgm:pt>
    <dgm:pt modelId="{FD10EC3E-F7BC-494F-95A6-864986F9DCE0}" type="pres">
      <dgm:prSet presAssocID="{03266A4D-F0AF-42D1-B851-566758318999}" presName="hierRoot1" presStyleCnt="0"/>
      <dgm:spPr/>
    </dgm:pt>
    <dgm:pt modelId="{6937B293-4B74-4E00-A02E-4CEEFB2918DE}" type="pres">
      <dgm:prSet presAssocID="{03266A4D-F0AF-42D1-B851-566758318999}" presName="composite" presStyleCnt="0"/>
      <dgm:spPr/>
    </dgm:pt>
    <dgm:pt modelId="{9D5FC24A-3ECC-45A0-A284-1A964F5381B9}" type="pres">
      <dgm:prSet presAssocID="{03266A4D-F0AF-42D1-B851-566758318999}" presName="background" presStyleLbl="node0" presStyleIdx="1" presStyleCnt="2"/>
      <dgm:spPr/>
    </dgm:pt>
    <dgm:pt modelId="{89E533F2-C06D-4A97-B0C9-BC8C580E13AB}" type="pres">
      <dgm:prSet presAssocID="{03266A4D-F0AF-42D1-B851-566758318999}" presName="text" presStyleLbl="fgAcc0" presStyleIdx="1" presStyleCnt="2">
        <dgm:presLayoutVars>
          <dgm:chPref val="3"/>
        </dgm:presLayoutVars>
      </dgm:prSet>
      <dgm:spPr/>
    </dgm:pt>
    <dgm:pt modelId="{72EBF6E9-CD81-4722-9E3D-F0F132FB9A68}" type="pres">
      <dgm:prSet presAssocID="{03266A4D-F0AF-42D1-B851-566758318999}" presName="hierChild2" presStyleCnt="0"/>
      <dgm:spPr/>
    </dgm:pt>
  </dgm:ptLst>
  <dgm:cxnLst>
    <dgm:cxn modelId="{D6EE980A-480C-43C6-A85A-A1188CA8A2EE}" type="presOf" srcId="{03266A4D-F0AF-42D1-B851-566758318999}" destId="{89E533F2-C06D-4A97-B0C9-BC8C580E13AB}" srcOrd="0" destOrd="0" presId="urn:microsoft.com/office/officeart/2005/8/layout/hierarchy1"/>
    <dgm:cxn modelId="{7F81BA3F-8388-4FC8-81E9-C56756614542}" type="presOf" srcId="{DD3D72C3-8386-4C71-A797-3F01A4F92B92}" destId="{8C8A9421-5730-4527-BE57-40C169EA8F0F}" srcOrd="0" destOrd="0" presId="urn:microsoft.com/office/officeart/2005/8/layout/hierarchy1"/>
    <dgm:cxn modelId="{DD8E6AC1-9A34-4BE9-9998-0DF4CDC3D086}" srcId="{DD3D72C3-8386-4C71-A797-3F01A4F92B92}" destId="{327AF940-6756-4AA0-9A02-A734BB0E6B0B}" srcOrd="0" destOrd="0" parTransId="{8C8CFCDF-8EB6-42BB-94F4-E3DC8EA6314B}" sibTransId="{12282AA1-018B-42FE-9620-26756590AA6B}"/>
    <dgm:cxn modelId="{C69DF1E8-8A8E-45DF-B65C-519774731ECC}" type="presOf" srcId="{327AF940-6756-4AA0-9A02-A734BB0E6B0B}" destId="{CB5714BF-7CC1-4ECD-A38A-6678C482F620}" srcOrd="0" destOrd="0" presId="urn:microsoft.com/office/officeart/2005/8/layout/hierarchy1"/>
    <dgm:cxn modelId="{0227A7F3-9703-4A61-9444-449013C9FAD5}" srcId="{DD3D72C3-8386-4C71-A797-3F01A4F92B92}" destId="{03266A4D-F0AF-42D1-B851-566758318999}" srcOrd="1" destOrd="0" parTransId="{D5F03972-C602-4139-97CB-6D35BBCF589B}" sibTransId="{D03F6D6B-F9F1-459E-8140-550328C777B6}"/>
    <dgm:cxn modelId="{F6AE8818-B9C1-4B3D-831B-2B1BEB1FD6F4}" type="presParOf" srcId="{8C8A9421-5730-4527-BE57-40C169EA8F0F}" destId="{30A4D0F6-87EF-4CB2-8DCF-BE4DBAD7913B}" srcOrd="0" destOrd="0" presId="urn:microsoft.com/office/officeart/2005/8/layout/hierarchy1"/>
    <dgm:cxn modelId="{342CB03B-3E3F-40D3-8F53-078D1908CA61}" type="presParOf" srcId="{30A4D0F6-87EF-4CB2-8DCF-BE4DBAD7913B}" destId="{129CD6E6-8DDA-4223-B011-014C9F983801}" srcOrd="0" destOrd="0" presId="urn:microsoft.com/office/officeart/2005/8/layout/hierarchy1"/>
    <dgm:cxn modelId="{5CFDEB7A-4BD0-4EC3-BBD3-07AF49D4C9B6}" type="presParOf" srcId="{129CD6E6-8DDA-4223-B011-014C9F983801}" destId="{C8ECEDC4-6596-4B8C-8EB4-C6C42C79E712}" srcOrd="0" destOrd="0" presId="urn:microsoft.com/office/officeart/2005/8/layout/hierarchy1"/>
    <dgm:cxn modelId="{D2FE6B9C-5EAD-4021-BD4A-312330932938}" type="presParOf" srcId="{129CD6E6-8DDA-4223-B011-014C9F983801}" destId="{CB5714BF-7CC1-4ECD-A38A-6678C482F620}" srcOrd="1" destOrd="0" presId="urn:microsoft.com/office/officeart/2005/8/layout/hierarchy1"/>
    <dgm:cxn modelId="{A374E111-AC54-4EE4-89F5-3D5694ED6FE8}" type="presParOf" srcId="{30A4D0F6-87EF-4CB2-8DCF-BE4DBAD7913B}" destId="{BB9FE671-19F1-474D-8D2D-23044D3B543F}" srcOrd="1" destOrd="0" presId="urn:microsoft.com/office/officeart/2005/8/layout/hierarchy1"/>
    <dgm:cxn modelId="{8D413A36-AFB2-491C-902E-4DC68B863A3E}" type="presParOf" srcId="{8C8A9421-5730-4527-BE57-40C169EA8F0F}" destId="{FD10EC3E-F7BC-494F-95A6-864986F9DCE0}" srcOrd="1" destOrd="0" presId="urn:microsoft.com/office/officeart/2005/8/layout/hierarchy1"/>
    <dgm:cxn modelId="{82CCDB3F-C1D3-4DD6-992E-617779A7641F}" type="presParOf" srcId="{FD10EC3E-F7BC-494F-95A6-864986F9DCE0}" destId="{6937B293-4B74-4E00-A02E-4CEEFB2918DE}" srcOrd="0" destOrd="0" presId="urn:microsoft.com/office/officeart/2005/8/layout/hierarchy1"/>
    <dgm:cxn modelId="{EEEA5422-4662-4796-A0B6-D64B2296D41B}" type="presParOf" srcId="{6937B293-4B74-4E00-A02E-4CEEFB2918DE}" destId="{9D5FC24A-3ECC-45A0-A284-1A964F5381B9}" srcOrd="0" destOrd="0" presId="urn:microsoft.com/office/officeart/2005/8/layout/hierarchy1"/>
    <dgm:cxn modelId="{E4A5BB18-7C7C-40EE-B7B5-E02B3657B424}" type="presParOf" srcId="{6937B293-4B74-4E00-A02E-4CEEFB2918DE}" destId="{89E533F2-C06D-4A97-B0C9-BC8C580E13AB}" srcOrd="1" destOrd="0" presId="urn:microsoft.com/office/officeart/2005/8/layout/hierarchy1"/>
    <dgm:cxn modelId="{1A33EB1F-12FC-4103-B9D6-497877E696BE}" type="presParOf" srcId="{FD10EC3E-F7BC-494F-95A6-864986F9DCE0}" destId="{72EBF6E9-CD81-4722-9E3D-F0F132FB9A6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D3D72C3-8386-4C71-A797-3F01A4F92B9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7AF940-6756-4AA0-9A02-A734BB0E6B0B}">
      <dgm:prSet/>
      <dgm:spPr/>
      <dgm:t>
        <a:bodyPr/>
        <a:lstStyle/>
        <a:p>
          <a:r>
            <a:rPr lang="en-US"/>
            <a:t>ACCURACY 66.759</a:t>
          </a:r>
        </a:p>
      </dgm:t>
    </dgm:pt>
    <dgm:pt modelId="{8C8CFCDF-8EB6-42BB-94F4-E3DC8EA6314B}" type="parTrans" cxnId="{DD8E6AC1-9A34-4BE9-9998-0DF4CDC3D086}">
      <dgm:prSet/>
      <dgm:spPr/>
      <dgm:t>
        <a:bodyPr/>
        <a:lstStyle/>
        <a:p>
          <a:endParaRPr lang="en-US"/>
        </a:p>
      </dgm:t>
    </dgm:pt>
    <dgm:pt modelId="{12282AA1-018B-42FE-9620-26756590AA6B}" type="sibTrans" cxnId="{DD8E6AC1-9A34-4BE9-9998-0DF4CDC3D086}">
      <dgm:prSet/>
      <dgm:spPr/>
      <dgm:t>
        <a:bodyPr/>
        <a:lstStyle/>
        <a:p>
          <a:endParaRPr lang="en-US"/>
        </a:p>
      </dgm:t>
    </dgm:pt>
    <dgm:pt modelId="{03266A4D-F0AF-42D1-B851-566758318999}">
      <dgm:prSet/>
      <dgm:spPr/>
      <dgm:t>
        <a:bodyPr/>
        <a:lstStyle/>
        <a:p>
          <a:r>
            <a:rPr lang="en-US">
              <a:latin typeface="Calibri Light" panose="020F0302020204030204"/>
            </a:rPr>
            <a:t>ERROR-RATE</a:t>
          </a:r>
          <a:r>
            <a:rPr lang="en-US"/>
            <a:t> </a:t>
          </a:r>
          <a:r>
            <a:rPr lang="en-US">
              <a:latin typeface="Calibri Light" panose="020F0302020204030204"/>
            </a:rPr>
            <a:t> </a:t>
          </a:r>
          <a:r>
            <a:rPr lang="en-US"/>
            <a:t>0.33241</a:t>
          </a:r>
        </a:p>
      </dgm:t>
    </dgm:pt>
    <dgm:pt modelId="{D5F03972-C602-4139-97CB-6D35BBCF589B}" type="parTrans" cxnId="{0227A7F3-9703-4A61-9444-449013C9FAD5}">
      <dgm:prSet/>
      <dgm:spPr/>
      <dgm:t>
        <a:bodyPr/>
        <a:lstStyle/>
        <a:p>
          <a:endParaRPr lang="en-US"/>
        </a:p>
      </dgm:t>
    </dgm:pt>
    <dgm:pt modelId="{D03F6D6B-F9F1-459E-8140-550328C777B6}" type="sibTrans" cxnId="{0227A7F3-9703-4A61-9444-449013C9FAD5}">
      <dgm:prSet/>
      <dgm:spPr/>
      <dgm:t>
        <a:bodyPr/>
        <a:lstStyle/>
        <a:p>
          <a:endParaRPr lang="en-US"/>
        </a:p>
      </dgm:t>
    </dgm:pt>
    <dgm:pt modelId="{8C8A9421-5730-4527-BE57-40C169EA8F0F}" type="pres">
      <dgm:prSet presAssocID="{DD3D72C3-8386-4C71-A797-3F01A4F92B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0A4D0F6-87EF-4CB2-8DCF-BE4DBAD7913B}" type="pres">
      <dgm:prSet presAssocID="{327AF940-6756-4AA0-9A02-A734BB0E6B0B}" presName="hierRoot1" presStyleCnt="0"/>
      <dgm:spPr/>
    </dgm:pt>
    <dgm:pt modelId="{129CD6E6-8DDA-4223-B011-014C9F983801}" type="pres">
      <dgm:prSet presAssocID="{327AF940-6756-4AA0-9A02-A734BB0E6B0B}" presName="composite" presStyleCnt="0"/>
      <dgm:spPr/>
    </dgm:pt>
    <dgm:pt modelId="{C8ECEDC4-6596-4B8C-8EB4-C6C42C79E712}" type="pres">
      <dgm:prSet presAssocID="{327AF940-6756-4AA0-9A02-A734BB0E6B0B}" presName="background" presStyleLbl="node0" presStyleIdx="0" presStyleCnt="2"/>
      <dgm:spPr/>
    </dgm:pt>
    <dgm:pt modelId="{CB5714BF-7CC1-4ECD-A38A-6678C482F620}" type="pres">
      <dgm:prSet presAssocID="{327AF940-6756-4AA0-9A02-A734BB0E6B0B}" presName="text" presStyleLbl="fgAcc0" presStyleIdx="0" presStyleCnt="2">
        <dgm:presLayoutVars>
          <dgm:chPref val="3"/>
        </dgm:presLayoutVars>
      </dgm:prSet>
      <dgm:spPr/>
    </dgm:pt>
    <dgm:pt modelId="{BB9FE671-19F1-474D-8D2D-23044D3B543F}" type="pres">
      <dgm:prSet presAssocID="{327AF940-6756-4AA0-9A02-A734BB0E6B0B}" presName="hierChild2" presStyleCnt="0"/>
      <dgm:spPr/>
    </dgm:pt>
    <dgm:pt modelId="{FD10EC3E-F7BC-494F-95A6-864986F9DCE0}" type="pres">
      <dgm:prSet presAssocID="{03266A4D-F0AF-42D1-B851-566758318999}" presName="hierRoot1" presStyleCnt="0"/>
      <dgm:spPr/>
    </dgm:pt>
    <dgm:pt modelId="{6937B293-4B74-4E00-A02E-4CEEFB2918DE}" type="pres">
      <dgm:prSet presAssocID="{03266A4D-F0AF-42D1-B851-566758318999}" presName="composite" presStyleCnt="0"/>
      <dgm:spPr/>
    </dgm:pt>
    <dgm:pt modelId="{9D5FC24A-3ECC-45A0-A284-1A964F5381B9}" type="pres">
      <dgm:prSet presAssocID="{03266A4D-F0AF-42D1-B851-566758318999}" presName="background" presStyleLbl="node0" presStyleIdx="1" presStyleCnt="2"/>
      <dgm:spPr/>
    </dgm:pt>
    <dgm:pt modelId="{89E533F2-C06D-4A97-B0C9-BC8C580E13AB}" type="pres">
      <dgm:prSet presAssocID="{03266A4D-F0AF-42D1-B851-566758318999}" presName="text" presStyleLbl="fgAcc0" presStyleIdx="1" presStyleCnt="2">
        <dgm:presLayoutVars>
          <dgm:chPref val="3"/>
        </dgm:presLayoutVars>
      </dgm:prSet>
      <dgm:spPr/>
    </dgm:pt>
    <dgm:pt modelId="{72EBF6E9-CD81-4722-9E3D-F0F132FB9A68}" type="pres">
      <dgm:prSet presAssocID="{03266A4D-F0AF-42D1-B851-566758318999}" presName="hierChild2" presStyleCnt="0"/>
      <dgm:spPr/>
    </dgm:pt>
  </dgm:ptLst>
  <dgm:cxnLst>
    <dgm:cxn modelId="{D6EE980A-480C-43C6-A85A-A1188CA8A2EE}" type="presOf" srcId="{03266A4D-F0AF-42D1-B851-566758318999}" destId="{89E533F2-C06D-4A97-B0C9-BC8C580E13AB}" srcOrd="0" destOrd="0" presId="urn:microsoft.com/office/officeart/2005/8/layout/hierarchy1"/>
    <dgm:cxn modelId="{7F81BA3F-8388-4FC8-81E9-C56756614542}" type="presOf" srcId="{DD3D72C3-8386-4C71-A797-3F01A4F92B92}" destId="{8C8A9421-5730-4527-BE57-40C169EA8F0F}" srcOrd="0" destOrd="0" presId="urn:microsoft.com/office/officeart/2005/8/layout/hierarchy1"/>
    <dgm:cxn modelId="{DD8E6AC1-9A34-4BE9-9998-0DF4CDC3D086}" srcId="{DD3D72C3-8386-4C71-A797-3F01A4F92B92}" destId="{327AF940-6756-4AA0-9A02-A734BB0E6B0B}" srcOrd="0" destOrd="0" parTransId="{8C8CFCDF-8EB6-42BB-94F4-E3DC8EA6314B}" sibTransId="{12282AA1-018B-42FE-9620-26756590AA6B}"/>
    <dgm:cxn modelId="{C69DF1E8-8A8E-45DF-B65C-519774731ECC}" type="presOf" srcId="{327AF940-6756-4AA0-9A02-A734BB0E6B0B}" destId="{CB5714BF-7CC1-4ECD-A38A-6678C482F620}" srcOrd="0" destOrd="0" presId="urn:microsoft.com/office/officeart/2005/8/layout/hierarchy1"/>
    <dgm:cxn modelId="{0227A7F3-9703-4A61-9444-449013C9FAD5}" srcId="{DD3D72C3-8386-4C71-A797-3F01A4F92B92}" destId="{03266A4D-F0AF-42D1-B851-566758318999}" srcOrd="1" destOrd="0" parTransId="{D5F03972-C602-4139-97CB-6D35BBCF589B}" sibTransId="{D03F6D6B-F9F1-459E-8140-550328C777B6}"/>
    <dgm:cxn modelId="{F6AE8818-B9C1-4B3D-831B-2B1BEB1FD6F4}" type="presParOf" srcId="{8C8A9421-5730-4527-BE57-40C169EA8F0F}" destId="{30A4D0F6-87EF-4CB2-8DCF-BE4DBAD7913B}" srcOrd="0" destOrd="0" presId="urn:microsoft.com/office/officeart/2005/8/layout/hierarchy1"/>
    <dgm:cxn modelId="{342CB03B-3E3F-40D3-8F53-078D1908CA61}" type="presParOf" srcId="{30A4D0F6-87EF-4CB2-8DCF-BE4DBAD7913B}" destId="{129CD6E6-8DDA-4223-B011-014C9F983801}" srcOrd="0" destOrd="0" presId="urn:microsoft.com/office/officeart/2005/8/layout/hierarchy1"/>
    <dgm:cxn modelId="{5CFDEB7A-4BD0-4EC3-BBD3-07AF49D4C9B6}" type="presParOf" srcId="{129CD6E6-8DDA-4223-B011-014C9F983801}" destId="{C8ECEDC4-6596-4B8C-8EB4-C6C42C79E712}" srcOrd="0" destOrd="0" presId="urn:microsoft.com/office/officeart/2005/8/layout/hierarchy1"/>
    <dgm:cxn modelId="{D2FE6B9C-5EAD-4021-BD4A-312330932938}" type="presParOf" srcId="{129CD6E6-8DDA-4223-B011-014C9F983801}" destId="{CB5714BF-7CC1-4ECD-A38A-6678C482F620}" srcOrd="1" destOrd="0" presId="urn:microsoft.com/office/officeart/2005/8/layout/hierarchy1"/>
    <dgm:cxn modelId="{A374E111-AC54-4EE4-89F5-3D5694ED6FE8}" type="presParOf" srcId="{30A4D0F6-87EF-4CB2-8DCF-BE4DBAD7913B}" destId="{BB9FE671-19F1-474D-8D2D-23044D3B543F}" srcOrd="1" destOrd="0" presId="urn:microsoft.com/office/officeart/2005/8/layout/hierarchy1"/>
    <dgm:cxn modelId="{8D413A36-AFB2-491C-902E-4DC68B863A3E}" type="presParOf" srcId="{8C8A9421-5730-4527-BE57-40C169EA8F0F}" destId="{FD10EC3E-F7BC-494F-95A6-864986F9DCE0}" srcOrd="1" destOrd="0" presId="urn:microsoft.com/office/officeart/2005/8/layout/hierarchy1"/>
    <dgm:cxn modelId="{82CCDB3F-C1D3-4DD6-992E-617779A7641F}" type="presParOf" srcId="{FD10EC3E-F7BC-494F-95A6-864986F9DCE0}" destId="{6937B293-4B74-4E00-A02E-4CEEFB2918DE}" srcOrd="0" destOrd="0" presId="urn:microsoft.com/office/officeart/2005/8/layout/hierarchy1"/>
    <dgm:cxn modelId="{EEEA5422-4662-4796-A0B6-D64B2296D41B}" type="presParOf" srcId="{6937B293-4B74-4E00-A02E-4CEEFB2918DE}" destId="{9D5FC24A-3ECC-45A0-A284-1A964F5381B9}" srcOrd="0" destOrd="0" presId="urn:microsoft.com/office/officeart/2005/8/layout/hierarchy1"/>
    <dgm:cxn modelId="{E4A5BB18-7C7C-40EE-B7B5-E02B3657B424}" type="presParOf" srcId="{6937B293-4B74-4E00-A02E-4CEEFB2918DE}" destId="{89E533F2-C06D-4A97-B0C9-BC8C580E13AB}" srcOrd="1" destOrd="0" presId="urn:microsoft.com/office/officeart/2005/8/layout/hierarchy1"/>
    <dgm:cxn modelId="{1A33EB1F-12FC-4103-B9D6-497877E696BE}" type="presParOf" srcId="{FD10EC3E-F7BC-494F-95A6-864986F9DCE0}" destId="{72EBF6E9-CD81-4722-9E3D-F0F132FB9A6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F03871-D626-4F67-8C47-E16D35F31938}">
      <dsp:nvSpPr>
        <dsp:cNvPr id="0" name=""/>
        <dsp:cNvSpPr/>
      </dsp:nvSpPr>
      <dsp:spPr>
        <a:xfrm>
          <a:off x="0" y="530579"/>
          <a:ext cx="6386008" cy="795600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Dataset (survey.csv) consists of 27 columns with 1260 records.</a:t>
          </a:r>
        </a:p>
      </dsp:txBody>
      <dsp:txXfrm>
        <a:off x="38838" y="569417"/>
        <a:ext cx="6308332" cy="717924"/>
      </dsp:txXfrm>
    </dsp:sp>
    <dsp:sp modelId="{DE411E8B-D52A-455B-9F5B-E245E3981570}">
      <dsp:nvSpPr>
        <dsp:cNvPr id="0" name=""/>
        <dsp:cNvSpPr/>
      </dsp:nvSpPr>
      <dsp:spPr>
        <a:xfrm>
          <a:off x="0" y="1383779"/>
          <a:ext cx="6386008" cy="795600"/>
        </a:xfrm>
        <a:prstGeom prst="roundRect">
          <a:avLst/>
        </a:prstGeom>
        <a:solidFill>
          <a:schemeClr val="accent1">
            <a:shade val="80000"/>
            <a:hueOff val="174641"/>
            <a:satOff val="-3128"/>
            <a:lumOff val="1329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Dataset has plenty of columns like self employed, leave </a:t>
          </a:r>
          <a:r>
            <a:rPr lang="en-US" sz="2000" kern="1200" err="1"/>
            <a:t>etc</a:t>
          </a:r>
          <a:r>
            <a:rPr lang="en-US" sz="2000" kern="1200"/>
            <a:t> which will help determine if the user will seek help or not</a:t>
          </a:r>
        </a:p>
      </dsp:txBody>
      <dsp:txXfrm>
        <a:off x="38838" y="1422617"/>
        <a:ext cx="6308332" cy="717924"/>
      </dsp:txXfrm>
    </dsp:sp>
    <dsp:sp modelId="{CAC56E7F-EC10-456B-9894-8402A8D1F587}">
      <dsp:nvSpPr>
        <dsp:cNvPr id="0" name=""/>
        <dsp:cNvSpPr/>
      </dsp:nvSpPr>
      <dsp:spPr>
        <a:xfrm>
          <a:off x="0" y="2236979"/>
          <a:ext cx="6386008" cy="795600"/>
        </a:xfrm>
        <a:prstGeom prst="roundRect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The task is to classify if the user will seek any mental health treatment or not.</a:t>
          </a:r>
          <a:r>
            <a:rPr lang="en-US" sz="2000" kern="1200">
              <a:latin typeface="Calibri Light" panose="020F0302020204030204"/>
            </a:rPr>
            <a:t> </a:t>
          </a:r>
          <a:endParaRPr lang="en-US" sz="2000" kern="1200"/>
        </a:p>
      </dsp:txBody>
      <dsp:txXfrm>
        <a:off x="38838" y="2275817"/>
        <a:ext cx="6308332" cy="7179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84EC9C-EDCE-4C4B-8E12-6708B6876506}">
      <dsp:nvSpPr>
        <dsp:cNvPr id="0" name=""/>
        <dsp:cNvSpPr/>
      </dsp:nvSpPr>
      <dsp:spPr>
        <a:xfrm>
          <a:off x="185698" y="1520"/>
          <a:ext cx="2855118" cy="171307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KNN</a:t>
          </a:r>
        </a:p>
      </dsp:txBody>
      <dsp:txXfrm>
        <a:off x="185698" y="1520"/>
        <a:ext cx="2855118" cy="1713071"/>
      </dsp:txXfrm>
    </dsp:sp>
    <dsp:sp modelId="{DFBDF91A-1FC9-4EA7-B4AD-FA87293021C6}">
      <dsp:nvSpPr>
        <dsp:cNvPr id="0" name=""/>
        <dsp:cNvSpPr/>
      </dsp:nvSpPr>
      <dsp:spPr>
        <a:xfrm>
          <a:off x="3326329" y="1520"/>
          <a:ext cx="2855118" cy="1713071"/>
        </a:xfrm>
        <a:prstGeom prst="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Decision Tree</a:t>
          </a:r>
        </a:p>
      </dsp:txBody>
      <dsp:txXfrm>
        <a:off x="3326329" y="1520"/>
        <a:ext cx="2855118" cy="1713071"/>
      </dsp:txXfrm>
    </dsp:sp>
    <dsp:sp modelId="{55462229-C05D-4366-95C6-D295FA9065AD}">
      <dsp:nvSpPr>
        <dsp:cNvPr id="0" name=""/>
        <dsp:cNvSpPr/>
      </dsp:nvSpPr>
      <dsp:spPr>
        <a:xfrm>
          <a:off x="6466960" y="1520"/>
          <a:ext cx="2855118" cy="1713071"/>
        </a:xfrm>
        <a:prstGeom prst="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Random Forest</a:t>
          </a:r>
        </a:p>
      </dsp:txBody>
      <dsp:txXfrm>
        <a:off x="6466960" y="1520"/>
        <a:ext cx="2855118" cy="1713071"/>
      </dsp:txXfrm>
    </dsp:sp>
    <dsp:sp modelId="{55F24A2C-E9B7-4A9A-AFAB-B653B17A65B1}">
      <dsp:nvSpPr>
        <dsp:cNvPr id="0" name=""/>
        <dsp:cNvSpPr/>
      </dsp:nvSpPr>
      <dsp:spPr>
        <a:xfrm>
          <a:off x="185698" y="2000103"/>
          <a:ext cx="2855118" cy="1713071"/>
        </a:xfrm>
        <a:prstGeom prst="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Naïve Bayes</a:t>
          </a:r>
        </a:p>
      </dsp:txBody>
      <dsp:txXfrm>
        <a:off x="185698" y="2000103"/>
        <a:ext cx="2855118" cy="1713071"/>
      </dsp:txXfrm>
    </dsp:sp>
    <dsp:sp modelId="{DF18CF0D-367D-424B-AF2F-0338B8D2C89C}">
      <dsp:nvSpPr>
        <dsp:cNvPr id="0" name=""/>
        <dsp:cNvSpPr/>
      </dsp:nvSpPr>
      <dsp:spPr>
        <a:xfrm>
          <a:off x="3326329" y="2000103"/>
          <a:ext cx="2855118" cy="1713071"/>
        </a:xfrm>
        <a:prstGeom prst="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Logistic Regression</a:t>
          </a:r>
        </a:p>
      </dsp:txBody>
      <dsp:txXfrm>
        <a:off x="3326329" y="2000103"/>
        <a:ext cx="2855118" cy="1713071"/>
      </dsp:txXfrm>
    </dsp:sp>
    <dsp:sp modelId="{E9F5C5C9-5055-4543-8C75-84C4398FF33A}">
      <dsp:nvSpPr>
        <dsp:cNvPr id="0" name=""/>
        <dsp:cNvSpPr/>
      </dsp:nvSpPr>
      <dsp:spPr>
        <a:xfrm>
          <a:off x="6466960" y="2000103"/>
          <a:ext cx="2855118" cy="1713071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SVM </a:t>
          </a:r>
        </a:p>
      </dsp:txBody>
      <dsp:txXfrm>
        <a:off x="6466960" y="2000103"/>
        <a:ext cx="2855118" cy="17130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ECEDC4-6596-4B8C-8EB4-C6C42C79E712}">
      <dsp:nvSpPr>
        <dsp:cNvPr id="0" name=""/>
        <dsp:cNvSpPr/>
      </dsp:nvSpPr>
      <dsp:spPr>
        <a:xfrm>
          <a:off x="525" y="1831805"/>
          <a:ext cx="1844526" cy="11712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5714BF-7CC1-4ECD-A38A-6678C482F620}">
      <dsp:nvSpPr>
        <dsp:cNvPr id="0" name=""/>
        <dsp:cNvSpPr/>
      </dsp:nvSpPr>
      <dsp:spPr>
        <a:xfrm>
          <a:off x="205472" y="2026505"/>
          <a:ext cx="1844526" cy="11712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ACCURACY  65.37396</a:t>
          </a:r>
        </a:p>
      </dsp:txBody>
      <dsp:txXfrm>
        <a:off x="239777" y="2060810"/>
        <a:ext cx="1775916" cy="1102664"/>
      </dsp:txXfrm>
    </dsp:sp>
    <dsp:sp modelId="{9D5FC24A-3ECC-45A0-A284-1A964F5381B9}">
      <dsp:nvSpPr>
        <dsp:cNvPr id="0" name=""/>
        <dsp:cNvSpPr/>
      </dsp:nvSpPr>
      <dsp:spPr>
        <a:xfrm>
          <a:off x="2254946" y="1831805"/>
          <a:ext cx="1844526" cy="11712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E533F2-C06D-4A97-B0C9-BC8C580E13AB}">
      <dsp:nvSpPr>
        <dsp:cNvPr id="0" name=""/>
        <dsp:cNvSpPr/>
      </dsp:nvSpPr>
      <dsp:spPr>
        <a:xfrm>
          <a:off x="2459894" y="2026505"/>
          <a:ext cx="1844526" cy="11712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 Light" panose="020F0302020204030204"/>
            </a:rPr>
            <a:t>ERROR-RATE</a:t>
          </a:r>
          <a:r>
            <a:rPr lang="en-US" sz="1500" kern="1200"/>
            <a:t> </a:t>
          </a:r>
          <a:r>
            <a:rPr lang="en-US" sz="1500" kern="1200">
              <a:latin typeface="Calibri Light" panose="020F0302020204030204"/>
            </a:rPr>
            <a:t> </a:t>
          </a:r>
          <a:r>
            <a:rPr lang="en-US" sz="1500" kern="1200"/>
            <a:t>0.3462604</a:t>
          </a:r>
        </a:p>
      </dsp:txBody>
      <dsp:txXfrm>
        <a:off x="2494199" y="2060810"/>
        <a:ext cx="1775916" cy="110266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52C0DA-60DF-44B0-AD5D-2D2AE4B1AC89}">
      <dsp:nvSpPr>
        <dsp:cNvPr id="0" name=""/>
        <dsp:cNvSpPr/>
      </dsp:nvSpPr>
      <dsp:spPr>
        <a:xfrm>
          <a:off x="0" y="74877"/>
          <a:ext cx="10371827" cy="1000715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</a:rPr>
            <a:t>Naive Bayes is a classification technique based on </a:t>
          </a:r>
          <a:r>
            <a:rPr lang="en-US" sz="2300" kern="1200">
              <a:solidFill>
                <a:schemeClr val="bg1"/>
              </a:solidFill>
              <a:latin typeface="Calibri Light" panose="020F0302020204030204"/>
            </a:rPr>
            <a:t>Bayes Theorem</a:t>
          </a:r>
          <a:r>
            <a:rPr lang="en-US" sz="2300" kern="1200">
              <a:solidFill>
                <a:schemeClr val="bg1"/>
              </a:solidFill>
            </a:rPr>
            <a:t> with an assumption of independence among predictors. </a:t>
          </a:r>
          <a:r>
            <a:rPr lang="en-US" sz="2300" kern="1200">
              <a:latin typeface="Calibri Light" panose="020F0302020204030204"/>
            </a:rPr>
            <a:t> </a:t>
          </a:r>
          <a:endParaRPr lang="en-US" sz="2300" kern="1200"/>
        </a:p>
      </dsp:txBody>
      <dsp:txXfrm>
        <a:off x="48851" y="123728"/>
        <a:ext cx="10274125" cy="903013"/>
      </dsp:txXfrm>
    </dsp:sp>
    <dsp:sp modelId="{2F81BE5B-F168-4309-AF0D-30C1DA012B02}">
      <dsp:nvSpPr>
        <dsp:cNvPr id="0" name=""/>
        <dsp:cNvSpPr/>
      </dsp:nvSpPr>
      <dsp:spPr>
        <a:xfrm>
          <a:off x="0" y="1141833"/>
          <a:ext cx="10371827" cy="1000715"/>
        </a:xfrm>
        <a:prstGeom prst="roundRect">
          <a:avLst/>
        </a:prstGeom>
        <a:solidFill>
          <a:schemeClr val="accent1">
            <a:shade val="80000"/>
            <a:hueOff val="116428"/>
            <a:satOff val="-2085"/>
            <a:lumOff val="88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The Naive Bayes model is easy to build and particularly useful for very large data sets. </a:t>
          </a:r>
        </a:p>
      </dsp:txBody>
      <dsp:txXfrm>
        <a:off x="48851" y="1190684"/>
        <a:ext cx="10274125" cy="903013"/>
      </dsp:txXfrm>
    </dsp:sp>
    <dsp:sp modelId="{76AB843B-4ACB-439C-B252-C5837651AEBC}">
      <dsp:nvSpPr>
        <dsp:cNvPr id="0" name=""/>
        <dsp:cNvSpPr/>
      </dsp:nvSpPr>
      <dsp:spPr>
        <a:xfrm>
          <a:off x="0" y="2208789"/>
          <a:ext cx="10371827" cy="1000715"/>
        </a:xfrm>
        <a:prstGeom prst="roundRect">
          <a:avLst/>
        </a:prstGeom>
        <a:solidFill>
          <a:schemeClr val="accent1">
            <a:shade val="80000"/>
            <a:hueOff val="232855"/>
            <a:satOff val="-4171"/>
            <a:lumOff val="177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Calibri"/>
              <a:cs typeface="Calibri"/>
            </a:rPr>
            <a:t>It perform well in case of categorical input variables compared to numerical variable(s). </a:t>
          </a:r>
          <a:endParaRPr lang="en-US" sz="2300" kern="1200">
            <a:latin typeface="Calibri Light" panose="020F0302020204030204"/>
            <a:cs typeface="Calibri Light" panose="020F0302020204030204"/>
          </a:endParaRPr>
        </a:p>
      </dsp:txBody>
      <dsp:txXfrm>
        <a:off x="48851" y="2257640"/>
        <a:ext cx="10274125" cy="903013"/>
      </dsp:txXfrm>
    </dsp:sp>
    <dsp:sp modelId="{59E74AB7-34D2-44FE-8C2A-743DCC50B1C3}">
      <dsp:nvSpPr>
        <dsp:cNvPr id="0" name=""/>
        <dsp:cNvSpPr/>
      </dsp:nvSpPr>
      <dsp:spPr>
        <a:xfrm>
          <a:off x="0" y="3275744"/>
          <a:ext cx="10371827" cy="1000715"/>
        </a:xfrm>
        <a:prstGeom prst="roundRect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Calibri"/>
              <a:cs typeface="Calibri"/>
            </a:rPr>
            <a:t>It is easy to use and fast to predict class of test data set. </a:t>
          </a:r>
          <a:endParaRPr lang="en-US" sz="2300" kern="1200"/>
        </a:p>
      </dsp:txBody>
      <dsp:txXfrm>
        <a:off x="48851" y="3324595"/>
        <a:ext cx="10274125" cy="90301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ECEDC4-6596-4B8C-8EB4-C6C42C79E712}">
      <dsp:nvSpPr>
        <dsp:cNvPr id="0" name=""/>
        <dsp:cNvSpPr/>
      </dsp:nvSpPr>
      <dsp:spPr>
        <a:xfrm>
          <a:off x="525" y="1831805"/>
          <a:ext cx="1844526" cy="11712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5714BF-7CC1-4ECD-A38A-6678C482F620}">
      <dsp:nvSpPr>
        <dsp:cNvPr id="0" name=""/>
        <dsp:cNvSpPr/>
      </dsp:nvSpPr>
      <dsp:spPr>
        <a:xfrm>
          <a:off x="205472" y="2026505"/>
          <a:ext cx="1844526" cy="11712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ACCURACY  71.19114</a:t>
          </a:r>
        </a:p>
      </dsp:txBody>
      <dsp:txXfrm>
        <a:off x="239777" y="2060810"/>
        <a:ext cx="1775916" cy="1102664"/>
      </dsp:txXfrm>
    </dsp:sp>
    <dsp:sp modelId="{9D5FC24A-3ECC-45A0-A284-1A964F5381B9}">
      <dsp:nvSpPr>
        <dsp:cNvPr id="0" name=""/>
        <dsp:cNvSpPr/>
      </dsp:nvSpPr>
      <dsp:spPr>
        <a:xfrm>
          <a:off x="2254946" y="1831805"/>
          <a:ext cx="1844526" cy="11712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E533F2-C06D-4A97-B0C9-BC8C580E13AB}">
      <dsp:nvSpPr>
        <dsp:cNvPr id="0" name=""/>
        <dsp:cNvSpPr/>
      </dsp:nvSpPr>
      <dsp:spPr>
        <a:xfrm>
          <a:off x="2459894" y="2026505"/>
          <a:ext cx="1844526" cy="11712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 Light" panose="020F0302020204030204"/>
            </a:rPr>
            <a:t>ERROR-RATE</a:t>
          </a:r>
          <a:r>
            <a:rPr lang="en-US" sz="1500" kern="1200"/>
            <a:t> </a:t>
          </a:r>
          <a:r>
            <a:rPr lang="en-US" sz="1500" kern="1200">
              <a:latin typeface="Calibri Light" panose="020F0302020204030204"/>
            </a:rPr>
            <a:t> </a:t>
          </a:r>
          <a:r>
            <a:rPr lang="en-US" sz="1500" kern="1200"/>
            <a:t>0.2880886</a:t>
          </a:r>
        </a:p>
      </dsp:txBody>
      <dsp:txXfrm>
        <a:off x="2494199" y="2060810"/>
        <a:ext cx="1775916" cy="110266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52C0DA-60DF-44B0-AD5D-2D2AE4B1AC89}">
      <dsp:nvSpPr>
        <dsp:cNvPr id="0" name=""/>
        <dsp:cNvSpPr/>
      </dsp:nvSpPr>
      <dsp:spPr>
        <a:xfrm>
          <a:off x="0" y="486819"/>
          <a:ext cx="10371827" cy="1074060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Random forest algorithm is a supervised classification and regression algorithm. </a:t>
          </a:r>
        </a:p>
      </dsp:txBody>
      <dsp:txXfrm>
        <a:off x="52431" y="539250"/>
        <a:ext cx="10266965" cy="969198"/>
      </dsp:txXfrm>
    </dsp:sp>
    <dsp:sp modelId="{2F81BE5B-F168-4309-AF0D-30C1DA012B02}">
      <dsp:nvSpPr>
        <dsp:cNvPr id="0" name=""/>
        <dsp:cNvSpPr/>
      </dsp:nvSpPr>
      <dsp:spPr>
        <a:xfrm>
          <a:off x="0" y="1638639"/>
          <a:ext cx="10371827" cy="1074060"/>
        </a:xfrm>
        <a:prstGeom prst="roundRect">
          <a:avLst/>
        </a:prstGeom>
        <a:solidFill>
          <a:schemeClr val="accent1">
            <a:shade val="80000"/>
            <a:hueOff val="174641"/>
            <a:satOff val="-3128"/>
            <a:lumOff val="132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This algorithm randomly creates a forest with several trees. Generally, the more trees in the forest the more robust the forest looks like. </a:t>
          </a:r>
        </a:p>
      </dsp:txBody>
      <dsp:txXfrm>
        <a:off x="52431" y="1691070"/>
        <a:ext cx="10266965" cy="969198"/>
      </dsp:txXfrm>
    </dsp:sp>
    <dsp:sp modelId="{76AB843B-4ACB-439C-B252-C5837651AEBC}">
      <dsp:nvSpPr>
        <dsp:cNvPr id="0" name=""/>
        <dsp:cNvSpPr/>
      </dsp:nvSpPr>
      <dsp:spPr>
        <a:xfrm>
          <a:off x="0" y="2790459"/>
          <a:ext cx="10371827" cy="1074060"/>
        </a:xfrm>
        <a:prstGeom prst="roundRect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Similarly, in the random forest classifier, the higher the number of trees in the forest, greater is the accuracy of the results. </a:t>
          </a:r>
        </a:p>
      </dsp:txBody>
      <dsp:txXfrm>
        <a:off x="52431" y="2842890"/>
        <a:ext cx="10266965" cy="96919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ECEDC4-6596-4B8C-8EB4-C6C42C79E712}">
      <dsp:nvSpPr>
        <dsp:cNvPr id="0" name=""/>
        <dsp:cNvSpPr/>
      </dsp:nvSpPr>
      <dsp:spPr>
        <a:xfrm>
          <a:off x="525" y="1831805"/>
          <a:ext cx="1844526" cy="11712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5714BF-7CC1-4ECD-A38A-6678C482F620}">
      <dsp:nvSpPr>
        <dsp:cNvPr id="0" name=""/>
        <dsp:cNvSpPr/>
      </dsp:nvSpPr>
      <dsp:spPr>
        <a:xfrm>
          <a:off x="205472" y="2026505"/>
          <a:ext cx="1844526" cy="11712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ACCURACY  67.213</a:t>
          </a:r>
        </a:p>
      </dsp:txBody>
      <dsp:txXfrm>
        <a:off x="239777" y="2060810"/>
        <a:ext cx="1775916" cy="1102664"/>
      </dsp:txXfrm>
    </dsp:sp>
    <dsp:sp modelId="{9D5FC24A-3ECC-45A0-A284-1A964F5381B9}">
      <dsp:nvSpPr>
        <dsp:cNvPr id="0" name=""/>
        <dsp:cNvSpPr/>
      </dsp:nvSpPr>
      <dsp:spPr>
        <a:xfrm>
          <a:off x="2254946" y="1831805"/>
          <a:ext cx="1844526" cy="11712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E533F2-C06D-4A97-B0C9-BC8C580E13AB}">
      <dsp:nvSpPr>
        <dsp:cNvPr id="0" name=""/>
        <dsp:cNvSpPr/>
      </dsp:nvSpPr>
      <dsp:spPr>
        <a:xfrm>
          <a:off x="2459894" y="2026505"/>
          <a:ext cx="1844526" cy="11712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Calibri Light" panose="020F0302020204030204"/>
            </a:rPr>
            <a:t>ERROR-RATE</a:t>
          </a:r>
          <a:r>
            <a:rPr lang="en-US" sz="1600" kern="1200"/>
            <a:t> </a:t>
          </a:r>
          <a:r>
            <a:rPr lang="en-US" sz="1600" kern="1200">
              <a:latin typeface="Calibri Light" panose="020F0302020204030204"/>
            </a:rPr>
            <a:t> 0.3240997</a:t>
          </a:r>
          <a:endParaRPr lang="en-US" sz="1600" kern="1200"/>
        </a:p>
      </dsp:txBody>
      <dsp:txXfrm>
        <a:off x="2494199" y="2060810"/>
        <a:ext cx="1775916" cy="110266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ECEDC4-6596-4B8C-8EB4-C6C42C79E712}">
      <dsp:nvSpPr>
        <dsp:cNvPr id="0" name=""/>
        <dsp:cNvSpPr/>
      </dsp:nvSpPr>
      <dsp:spPr>
        <a:xfrm>
          <a:off x="525" y="1831805"/>
          <a:ext cx="1844526" cy="11712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5714BF-7CC1-4ECD-A38A-6678C482F620}">
      <dsp:nvSpPr>
        <dsp:cNvPr id="0" name=""/>
        <dsp:cNvSpPr/>
      </dsp:nvSpPr>
      <dsp:spPr>
        <a:xfrm>
          <a:off x="205472" y="2026505"/>
          <a:ext cx="1844526" cy="11712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ACCURACY 70.63712</a:t>
          </a:r>
        </a:p>
      </dsp:txBody>
      <dsp:txXfrm>
        <a:off x="239777" y="2060810"/>
        <a:ext cx="1775916" cy="1102664"/>
      </dsp:txXfrm>
    </dsp:sp>
    <dsp:sp modelId="{9D5FC24A-3ECC-45A0-A284-1A964F5381B9}">
      <dsp:nvSpPr>
        <dsp:cNvPr id="0" name=""/>
        <dsp:cNvSpPr/>
      </dsp:nvSpPr>
      <dsp:spPr>
        <a:xfrm>
          <a:off x="2254946" y="1831805"/>
          <a:ext cx="1844526" cy="11712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E533F2-C06D-4A97-B0C9-BC8C580E13AB}">
      <dsp:nvSpPr>
        <dsp:cNvPr id="0" name=""/>
        <dsp:cNvSpPr/>
      </dsp:nvSpPr>
      <dsp:spPr>
        <a:xfrm>
          <a:off x="2459894" y="2026505"/>
          <a:ext cx="1844526" cy="11712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 Light" panose="020F0302020204030204"/>
            </a:rPr>
            <a:t>ERROR-RATE</a:t>
          </a:r>
          <a:r>
            <a:rPr lang="en-US" sz="1900" kern="1200"/>
            <a:t> </a:t>
          </a:r>
          <a:r>
            <a:rPr lang="en-US" sz="1900" kern="1200">
              <a:latin typeface="Calibri Light" panose="020F0302020204030204"/>
            </a:rPr>
            <a:t> </a:t>
          </a:r>
          <a:r>
            <a:rPr lang="en-US" sz="1900" kern="1200"/>
            <a:t>0.2936288</a:t>
          </a:r>
        </a:p>
      </dsp:txBody>
      <dsp:txXfrm>
        <a:off x="2494199" y="2060810"/>
        <a:ext cx="1775916" cy="110266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ECEDC4-6596-4B8C-8EB4-C6C42C79E712}">
      <dsp:nvSpPr>
        <dsp:cNvPr id="0" name=""/>
        <dsp:cNvSpPr/>
      </dsp:nvSpPr>
      <dsp:spPr>
        <a:xfrm>
          <a:off x="525" y="1831805"/>
          <a:ext cx="1844526" cy="11712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5714BF-7CC1-4ECD-A38A-6678C482F620}">
      <dsp:nvSpPr>
        <dsp:cNvPr id="0" name=""/>
        <dsp:cNvSpPr/>
      </dsp:nvSpPr>
      <dsp:spPr>
        <a:xfrm>
          <a:off x="205472" y="2026505"/>
          <a:ext cx="1844526" cy="11712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ACCURACY 66.759</a:t>
          </a:r>
        </a:p>
      </dsp:txBody>
      <dsp:txXfrm>
        <a:off x="239777" y="2060810"/>
        <a:ext cx="1775916" cy="1102664"/>
      </dsp:txXfrm>
    </dsp:sp>
    <dsp:sp modelId="{9D5FC24A-3ECC-45A0-A284-1A964F5381B9}">
      <dsp:nvSpPr>
        <dsp:cNvPr id="0" name=""/>
        <dsp:cNvSpPr/>
      </dsp:nvSpPr>
      <dsp:spPr>
        <a:xfrm>
          <a:off x="2254946" y="1831805"/>
          <a:ext cx="1844526" cy="11712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E533F2-C06D-4A97-B0C9-BC8C580E13AB}">
      <dsp:nvSpPr>
        <dsp:cNvPr id="0" name=""/>
        <dsp:cNvSpPr/>
      </dsp:nvSpPr>
      <dsp:spPr>
        <a:xfrm>
          <a:off x="2459894" y="2026505"/>
          <a:ext cx="1844526" cy="11712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Calibri Light" panose="020F0302020204030204"/>
            </a:rPr>
            <a:t>ERROR-RATE</a:t>
          </a:r>
          <a:r>
            <a:rPr lang="en-US" sz="2200" kern="1200"/>
            <a:t> </a:t>
          </a:r>
          <a:r>
            <a:rPr lang="en-US" sz="2200" kern="1200">
              <a:latin typeface="Calibri Light" panose="020F0302020204030204"/>
            </a:rPr>
            <a:t> </a:t>
          </a:r>
          <a:r>
            <a:rPr lang="en-US" sz="2200" kern="1200"/>
            <a:t>0.33241</a:t>
          </a:r>
        </a:p>
      </dsp:txBody>
      <dsp:txXfrm>
        <a:off x="2494199" y="2060810"/>
        <a:ext cx="1775916" cy="11026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9.jpeg>
</file>

<file path=ppt/media/image2.jpeg>
</file>

<file path=ppt/media/image20.png>
</file>

<file path=ppt/media/image21.png>
</file>

<file path=ppt/media/image2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138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80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027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738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578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85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57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41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00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46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53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133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6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19.jpe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20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21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osmi/mental-health-in-tech-survey?datasetId=311&amp;searchQuery=decisio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1EF6E-DB4D-27E4-986B-DB3B94FDAA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1378" y="4511122"/>
            <a:ext cx="3345448" cy="640830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5400"/>
              <a:t>CS 513 B</a:t>
            </a:r>
            <a:br>
              <a:rPr lang="en-US" sz="5400"/>
            </a:br>
            <a:endParaRPr lang="en-US" sz="5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CADC98-2C88-901B-DC10-910548417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21378" y="4411363"/>
            <a:ext cx="5794189" cy="1147863"/>
          </a:xfrm>
        </p:spPr>
        <p:txBody>
          <a:bodyPr anchor="t">
            <a:noAutofit/>
          </a:bodyPr>
          <a:lstStyle/>
          <a:p>
            <a:pPr algn="l"/>
            <a:r>
              <a:rPr lang="en-US" sz="4400" b="1"/>
              <a:t>Mental Health Analysis </a:t>
            </a:r>
          </a:p>
        </p:txBody>
      </p:sp>
      <p:sp>
        <p:nvSpPr>
          <p:cNvPr id="12" name="Freeform: Shape 1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FA222081-71AA-EF62-3B8B-A287A19127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425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00B8EA0-7C54-6E5A-DC21-E88B3D2CFE6B}"/>
              </a:ext>
            </a:extLst>
          </p:cNvPr>
          <p:cNvSpPr txBox="1"/>
          <p:nvPr/>
        </p:nvSpPr>
        <p:spPr>
          <a:xfrm>
            <a:off x="6621378" y="5295289"/>
            <a:ext cx="4399615" cy="9541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800"/>
              <a:t>Guided By:  Prof Khashayar </a:t>
            </a:r>
            <a:r>
              <a:rPr lang="en-US" sz="2800" err="1"/>
              <a:t>Dehnad</a:t>
            </a:r>
            <a:endParaRPr lang="en-US" sz="2800" err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8043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99709F6-819A-4A9B-B299-52B516DA2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956BBB-7B91-4BF1-8CC5-4F1F5C3E0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0" name="Freeform 44">
              <a:extLst>
                <a:ext uri="{FF2B5EF4-FFF2-40B4-BE49-F238E27FC236}">
                  <a16:creationId xmlns:a16="http://schemas.microsoft.com/office/drawing/2014/main" id="{331C4F13-3AB4-4BD8-B1A2-76809863E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52D8231F-00FF-4EE0-B405-28CC397CF0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46">
              <a:extLst>
                <a:ext uri="{FF2B5EF4-FFF2-40B4-BE49-F238E27FC236}">
                  <a16:creationId xmlns:a16="http://schemas.microsoft.com/office/drawing/2014/main" id="{C80BB271-C270-4FB5-B9F1-D81F239ED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47">
              <a:extLst>
                <a:ext uri="{FF2B5EF4-FFF2-40B4-BE49-F238E27FC236}">
                  <a16:creationId xmlns:a16="http://schemas.microsoft.com/office/drawing/2014/main" id="{1BDA5F0C-5FEC-4DA5-A154-3EC7AA690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342B9BC-62E1-4F01-AE2D-4143126BE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E1CCE29-6A7C-45FC-68E2-EA2C37A6A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Exploratory Data Analysis  -  Age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EB04D-5E8D-393C-7D28-F4D0017DE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543175"/>
            <a:ext cx="3385635" cy="33638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400">
                <a:cs typeface="Calibri"/>
              </a:rPr>
              <a:t>Before EDA , we had outliers in age</a:t>
            </a:r>
          </a:p>
          <a:p>
            <a:pPr marL="0" indent="0">
              <a:buNone/>
            </a:pPr>
            <a:endParaRPr lang="en-US" sz="1400">
              <a:cs typeface="Calibri"/>
            </a:endParaRPr>
          </a:p>
          <a:p>
            <a:pPr marL="0" indent="0">
              <a:buNone/>
            </a:pPr>
            <a:endParaRPr lang="en-US" sz="1400">
              <a:cs typeface="Calibri"/>
            </a:endParaRPr>
          </a:p>
          <a:p>
            <a:pPr marL="0" indent="0">
              <a:buNone/>
            </a:pPr>
            <a:endParaRPr lang="en-US" sz="1400">
              <a:cs typeface="Calibri"/>
            </a:endParaRPr>
          </a:p>
          <a:p>
            <a:pPr marL="0" indent="0">
              <a:buNone/>
            </a:pPr>
            <a:endParaRPr lang="en-US" sz="1400">
              <a:cs typeface="Calibri"/>
            </a:endParaRPr>
          </a:p>
          <a:p>
            <a:pPr marL="0" indent="0">
              <a:buNone/>
            </a:pPr>
            <a:endParaRPr lang="en-US" sz="1400">
              <a:cs typeface="Calibri"/>
            </a:endParaRPr>
          </a:p>
          <a:p>
            <a:pPr marL="0" indent="0">
              <a:buNone/>
            </a:pPr>
            <a:endParaRPr lang="en-US" sz="1400">
              <a:cs typeface="Calibri"/>
            </a:endParaRPr>
          </a:p>
          <a:p>
            <a:pPr marL="0" indent="0">
              <a:buNone/>
            </a:pPr>
            <a:r>
              <a:rPr lang="en-US" sz="1400">
                <a:cs typeface="Calibri"/>
              </a:rPr>
              <a:t>We removed the outliers by taking the first and third percentile and removed the data that lies outside these quartiles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C8E40408-0387-6C7B-F399-F342AC2322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65" t="3106" r="8276" b="236"/>
          <a:stretch/>
        </p:blipFill>
        <p:spPr>
          <a:xfrm>
            <a:off x="2557849" y="3265743"/>
            <a:ext cx="1545878" cy="1615176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275AB46A-7C77-8EBF-0E5C-7FA836507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8252" y="2540920"/>
            <a:ext cx="2936210" cy="1599714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D4BA0447-2FEA-24D1-55B2-0A564C3869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9476" y="4384267"/>
            <a:ext cx="2657347" cy="1680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387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6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EAF111-D466-5D27-E081-BD8DB051C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Exploratory Data Analysis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6050DD17-35B3-2BBC-491D-4E5AC8E14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en-US" sz="2400"/>
              <a:t>Our summary of the dataset after cleaning the dataset looks like this</a:t>
            </a:r>
          </a:p>
          <a:p>
            <a:endParaRPr lang="en-US" sz="2400"/>
          </a:p>
        </p:txBody>
      </p:sp>
      <p:pic>
        <p:nvPicPr>
          <p:cNvPr id="18" name="Picture 17" descr="Text&#10;&#10;Description automatically generated with medium confidence">
            <a:extLst>
              <a:ext uri="{FF2B5EF4-FFF2-40B4-BE49-F238E27FC236}">
                <a16:creationId xmlns:a16="http://schemas.microsoft.com/office/drawing/2014/main" id="{E6C3385E-0D6F-AD5E-8A21-2D1206DCFB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461" t="20918" b="-255"/>
          <a:stretch/>
        </p:blipFill>
        <p:spPr>
          <a:xfrm>
            <a:off x="5980673" y="2864084"/>
            <a:ext cx="4920576" cy="326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958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E4F293-0A40-4AA3-8747-1C7D9F3EE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D1CC8B8-2CD1-45F6-9CED-CA3104002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2" name="Freeform 44">
              <a:extLst>
                <a:ext uri="{FF2B5EF4-FFF2-40B4-BE49-F238E27FC236}">
                  <a16:creationId xmlns:a16="http://schemas.microsoft.com/office/drawing/2014/main" id="{D0486316-3F2D-434E-AF23-A8EDD6E78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45">
              <a:extLst>
                <a:ext uri="{FF2B5EF4-FFF2-40B4-BE49-F238E27FC236}">
                  <a16:creationId xmlns:a16="http://schemas.microsoft.com/office/drawing/2014/main" id="{2AF5945E-96EF-472A-8B30-5AC427AA4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6">
              <a:extLst>
                <a:ext uri="{FF2B5EF4-FFF2-40B4-BE49-F238E27FC236}">
                  <a16:creationId xmlns:a16="http://schemas.microsoft.com/office/drawing/2014/main" id="{F43F39F5-753C-4BA6-AF2B-6F0EEE25A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7">
              <a:extLst>
                <a:ext uri="{FF2B5EF4-FFF2-40B4-BE49-F238E27FC236}">
                  <a16:creationId xmlns:a16="http://schemas.microsoft.com/office/drawing/2014/main" id="{2CC5073C-8188-4DE4-B2AB-9C87DDA4F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EF2074A-D7D4-4AF6-866A-31DDF66B1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7D647C-54CA-30AD-4AB4-FBF7F20E2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666" y="759805"/>
            <a:ext cx="10000133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Models we have used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82F1600-994A-C6D8-BF87-82D3A01280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3507678"/>
              </p:ext>
            </p:extLst>
          </p:nvPr>
        </p:nvGraphicFramePr>
        <p:xfrm>
          <a:off x="1422492" y="2499837"/>
          <a:ext cx="9507778" cy="37146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15243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3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36E8BC-BDAF-F241-473E-97799F624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KNN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5CA1E-93ED-7BB9-2984-2682D7484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cs typeface="Calibri"/>
              </a:rPr>
              <a:t>KNN is  powerful classification algorithm used in pattern recognition</a:t>
            </a:r>
          </a:p>
          <a:p>
            <a:r>
              <a:rPr lang="en-US" sz="2000">
                <a:cs typeface="Calibri"/>
              </a:rPr>
              <a:t>K nearest neighbors stores all available cases and classifies new cases based on similarity measure(example : distance function)</a:t>
            </a:r>
          </a:p>
          <a:p>
            <a:r>
              <a:rPr lang="en-US" sz="2000">
                <a:cs typeface="Calibri"/>
              </a:rPr>
              <a:t>An object is classified by a majority votes for its neighbor classes</a:t>
            </a:r>
          </a:p>
          <a:p>
            <a:r>
              <a:rPr lang="en-US" sz="2000">
                <a:cs typeface="Calibri"/>
              </a:rPr>
              <a:t>It is simple and intuitive algorithm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3D4E14F6-0C8B-B01C-E02B-A5AD8C475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892" y="2605227"/>
            <a:ext cx="4802404" cy="333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581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2"/>
            <a:ext cx="4182520" cy="3603164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836" y="450221"/>
            <a:ext cx="4899923" cy="5948858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FD1603B8-6CC8-F266-7E75-9EEBFE077D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7405797"/>
              </p:ext>
            </p:extLst>
          </p:nvPr>
        </p:nvGraphicFramePr>
        <p:xfrm>
          <a:off x="5278177" y="974192"/>
          <a:ext cx="4304946" cy="5029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5866" y="450221"/>
            <a:ext cx="1868033" cy="3603165"/>
          </a:xfrm>
          <a:prstGeom prst="rect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8C7EC03-7703-7086-C548-45B5A73D6C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770" y="4345568"/>
            <a:ext cx="4182519" cy="191121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3746" y="4214253"/>
            <a:ext cx="1868033" cy="2173848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484FA-A803-9584-B2E6-E2F1439CBCC8}"/>
              </a:ext>
            </a:extLst>
          </p:cNvPr>
          <p:cNvSpPr txBox="1"/>
          <p:nvPr/>
        </p:nvSpPr>
        <p:spPr>
          <a:xfrm>
            <a:off x="802887" y="2326889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chemeClr val="bg1"/>
                </a:solidFill>
                <a:cs typeface="Calibri"/>
              </a:rPr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2047427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D09B0C-0829-4109-1433-735628CCC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ea typeface="+mj-lt"/>
                <a:cs typeface="+mj-lt"/>
              </a:rPr>
              <a:t>NAÏVE BAYES</a:t>
            </a:r>
            <a:endParaRPr lang="en-US"/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85E43DC9-6ECD-ACA9-2E99-D9A27800EB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2250828"/>
              </p:ext>
            </p:extLst>
          </p:nvPr>
        </p:nvGraphicFramePr>
        <p:xfrm>
          <a:off x="1122416" y="2247653"/>
          <a:ext cx="1037182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875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2"/>
            <a:ext cx="4182520" cy="3603164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836" y="450221"/>
            <a:ext cx="4899923" cy="5948858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FD1603B8-6CC8-F266-7E75-9EEBFE077D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2782224"/>
              </p:ext>
            </p:extLst>
          </p:nvPr>
        </p:nvGraphicFramePr>
        <p:xfrm>
          <a:off x="5278177" y="974192"/>
          <a:ext cx="4304946" cy="5029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5866" y="450221"/>
            <a:ext cx="1868033" cy="3603165"/>
          </a:xfrm>
          <a:prstGeom prst="rect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3746" y="4214253"/>
            <a:ext cx="1868033" cy="2173848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484FA-A803-9584-B2E6-E2F1439CBCC8}"/>
              </a:ext>
            </a:extLst>
          </p:cNvPr>
          <p:cNvSpPr txBox="1"/>
          <p:nvPr/>
        </p:nvSpPr>
        <p:spPr>
          <a:xfrm>
            <a:off x="802887" y="2326889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chemeClr val="bg1"/>
                </a:solidFill>
                <a:cs typeface="Calibri"/>
              </a:rPr>
              <a:t>Confusion Matrix</a:t>
            </a:r>
          </a:p>
        </p:txBody>
      </p:sp>
      <p:pic>
        <p:nvPicPr>
          <p:cNvPr id="130" name="Picture 130">
            <a:extLst>
              <a:ext uri="{FF2B5EF4-FFF2-40B4-BE49-F238E27FC236}">
                <a16:creationId xmlns:a16="http://schemas.microsoft.com/office/drawing/2014/main" id="{993D6C3C-9719-CD3A-9F6F-F96565B3E8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089" y="4633733"/>
            <a:ext cx="3609255" cy="137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65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D09B0C-0829-4109-1433-735628CCC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Decision Tree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A92649B-35AF-B467-BA9D-FB9D6E5BE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en-US" sz="2000"/>
              <a:t>Decision tree is a graph to represent choices and their results in form of a tree.</a:t>
            </a:r>
          </a:p>
          <a:p>
            <a:r>
              <a:rPr lang="en-US" sz="2000"/>
              <a:t>The decision tree classifier is a supervised learning algorithm which can use for both the classification and regression tasks.</a:t>
            </a:r>
          </a:p>
          <a:p>
            <a:r>
              <a:rPr lang="en-US" sz="2000"/>
              <a:t>The nodes in the graph represent an event or choice and the edges of the graph represent the decision rules or conditions.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30CC2A1A-3F65-A06F-6C5E-D4E79F6FED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"/>
          <a:stretch/>
        </p:blipFill>
        <p:spPr>
          <a:xfrm>
            <a:off x="6098892" y="2629955"/>
            <a:ext cx="4802404" cy="328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435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D09B0C-0829-4109-1433-735628CCC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Decision Tree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30CC2A1A-3F65-A06F-6C5E-D4E79F6FED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"/>
          <a:stretch/>
        </p:blipFill>
        <p:spPr>
          <a:xfrm>
            <a:off x="6098892" y="2629955"/>
            <a:ext cx="4802404" cy="3288214"/>
          </a:xfrm>
          <a:prstGeom prst="rect">
            <a:avLst/>
          </a:prstGeom>
        </p:spPr>
      </p:pic>
      <p:pic>
        <p:nvPicPr>
          <p:cNvPr id="20" name="Content Placeholder 4">
            <a:extLst>
              <a:ext uri="{FF2B5EF4-FFF2-40B4-BE49-F238E27FC236}">
                <a16:creationId xmlns:a16="http://schemas.microsoft.com/office/drawing/2014/main" id="{94B5C65D-E118-64B0-3A63-77A92D3D4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43175"/>
            <a:ext cx="5119687" cy="3882279"/>
          </a:xfrm>
          <a:prstGeom prst="rect">
            <a:avLst/>
          </a:prstGeom>
        </p:spPr>
      </p:pic>
      <p:graphicFrame>
        <p:nvGraphicFramePr>
          <p:cNvPr id="3" name="Table 7">
            <a:extLst>
              <a:ext uri="{FF2B5EF4-FFF2-40B4-BE49-F238E27FC236}">
                <a16:creationId xmlns:a16="http://schemas.microsoft.com/office/drawing/2014/main" id="{3BD5A58F-A794-5774-E923-98F332A403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1854812"/>
              </p:ext>
            </p:extLst>
          </p:nvPr>
        </p:nvGraphicFramePr>
        <p:xfrm>
          <a:off x="1689376" y="2775906"/>
          <a:ext cx="3076575" cy="19158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5525">
                  <a:extLst>
                    <a:ext uri="{9D8B030D-6E8A-4147-A177-3AD203B41FA5}">
                      <a16:colId xmlns:a16="http://schemas.microsoft.com/office/drawing/2014/main" val="380497830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1669389649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1907113766"/>
                    </a:ext>
                  </a:extLst>
                </a:gridCol>
              </a:tblGrid>
              <a:tr h="474027">
                <a:tc gridSpan="3">
                  <a:txBody>
                    <a:bodyPr/>
                    <a:lstStyle/>
                    <a:p>
                      <a:pPr algn="ctr"/>
                      <a:r>
                        <a:rPr lang="en-US"/>
                        <a:t> Decision Tree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240634"/>
                  </a:ext>
                </a:extLst>
              </a:tr>
              <a:tr h="480610">
                <a:tc>
                  <a:txBody>
                    <a:bodyPr/>
                    <a:lstStyle/>
                    <a:p>
                      <a:r>
                        <a:rPr lang="en-US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207518"/>
                  </a:ext>
                </a:extLst>
              </a:tr>
              <a:tr h="480610">
                <a:tc>
                  <a:txBody>
                    <a:bodyPr/>
                    <a:lstStyle/>
                    <a:p>
                      <a:r>
                        <a:rPr lang="en-US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954341"/>
                  </a:ext>
                </a:extLst>
              </a:tr>
              <a:tr h="480610">
                <a:tc>
                  <a:txBody>
                    <a:bodyPr/>
                    <a:lstStyle/>
                    <a:p>
                      <a:r>
                        <a:rPr lang="en-US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135286"/>
                  </a:ext>
                </a:extLst>
              </a:tr>
            </a:tbl>
          </a:graphicData>
        </a:graphic>
      </p:graphicFrame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4A38147-B9BB-C6BD-85E0-4A96561F4B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621558"/>
              </p:ext>
            </p:extLst>
          </p:nvPr>
        </p:nvGraphicFramePr>
        <p:xfrm>
          <a:off x="1691268" y="5110975"/>
          <a:ext cx="3076576" cy="75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8288">
                  <a:extLst>
                    <a:ext uri="{9D8B030D-6E8A-4147-A177-3AD203B41FA5}">
                      <a16:colId xmlns:a16="http://schemas.microsoft.com/office/drawing/2014/main" val="3397001186"/>
                    </a:ext>
                  </a:extLst>
                </a:gridCol>
                <a:gridCol w="1538288">
                  <a:extLst>
                    <a:ext uri="{9D8B030D-6E8A-4147-A177-3AD203B41FA5}">
                      <a16:colId xmlns:a16="http://schemas.microsoft.com/office/drawing/2014/main" val="351613334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ACCURACY 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53.88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3332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ERROR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8592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375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D09B0C-0829-4109-1433-735628CCC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Random Forest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85E43DC9-6ECD-ACA9-2E99-D9A27800EB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2425702"/>
              </p:ext>
            </p:extLst>
          </p:nvPr>
        </p:nvGraphicFramePr>
        <p:xfrm>
          <a:off x="1168879" y="2256946"/>
          <a:ext cx="1037182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5919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3F1AB-F89E-D4B0-18E5-A753817D3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  <a:latin typeface="+mn-lt"/>
              </a:rPr>
              <a:t>Team Members</a:t>
            </a:r>
          </a:p>
        </p:txBody>
      </p:sp>
      <p:pic>
        <p:nvPicPr>
          <p:cNvPr id="19" name="Picture 3" descr="A picture containing outdoor, person, grass, person&#10;&#10;Description automatically generated">
            <a:extLst>
              <a:ext uri="{FF2B5EF4-FFF2-40B4-BE49-F238E27FC236}">
                <a16:creationId xmlns:a16="http://schemas.microsoft.com/office/drawing/2014/main" id="{FE7F30E1-48E5-435A-3DD3-BF02B5940B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2" r="16615" b="3"/>
          <a:stretch/>
        </p:blipFill>
        <p:spPr>
          <a:xfrm>
            <a:off x="6072708" y="2508580"/>
            <a:ext cx="2822359" cy="372463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3DDA8D6-A9FF-3612-2429-056EDC92CD81}"/>
              </a:ext>
            </a:extLst>
          </p:cNvPr>
          <p:cNvSpPr txBox="1"/>
          <p:nvPr/>
        </p:nvSpPr>
        <p:spPr>
          <a:xfrm>
            <a:off x="9463699" y="6304464"/>
            <a:ext cx="2533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SAVLEEN KAUR</a:t>
            </a:r>
            <a:br>
              <a:rPr lang="en-US"/>
            </a:br>
            <a:r>
              <a:rPr lang="en-US"/>
              <a:t>CWID: 10476867</a:t>
            </a:r>
          </a:p>
        </p:txBody>
      </p:sp>
      <p:pic>
        <p:nvPicPr>
          <p:cNvPr id="21" name="Picture 13">
            <a:extLst>
              <a:ext uri="{FF2B5EF4-FFF2-40B4-BE49-F238E27FC236}">
                <a16:creationId xmlns:a16="http://schemas.microsoft.com/office/drawing/2014/main" id="{AAA35E19-C0BD-DB12-B9EF-79928E034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3404" y="2495832"/>
            <a:ext cx="2737895" cy="374730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2A655A4-8BE9-E23A-24AE-B5C4E75E8EED}"/>
              </a:ext>
            </a:extLst>
          </p:cNvPr>
          <p:cNvSpPr txBox="1"/>
          <p:nvPr/>
        </p:nvSpPr>
        <p:spPr>
          <a:xfrm>
            <a:off x="3282333" y="6315306"/>
            <a:ext cx="180997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ANCHAL BANSAL</a:t>
            </a:r>
          </a:p>
          <a:p>
            <a:r>
              <a:rPr lang="en-US">
                <a:cs typeface="Calibri"/>
              </a:rPr>
              <a:t>CWID: 10478699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7A2315D-2D7C-7899-F1FC-BA3480E7722C}"/>
              </a:ext>
            </a:extLst>
          </p:cNvPr>
          <p:cNvSpPr txBox="1"/>
          <p:nvPr/>
        </p:nvSpPr>
        <p:spPr>
          <a:xfrm>
            <a:off x="6252609" y="6304465"/>
            <a:ext cx="253313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/>
              <a:t>AVANI CHHETA</a:t>
            </a:r>
            <a:br>
              <a:rPr lang="en-US"/>
            </a:br>
            <a:r>
              <a:rPr lang="en-US"/>
              <a:t>CWID: 10471861</a:t>
            </a:r>
          </a:p>
        </p:txBody>
      </p:sp>
      <p:pic>
        <p:nvPicPr>
          <p:cNvPr id="26" name="Content Placeholder 16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AD01390F-4A42-856A-72CC-AD1AC007D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3869" y="2531255"/>
            <a:ext cx="2917371" cy="3711886"/>
          </a:xfrm>
          <a:prstGeom prst="rect">
            <a:avLst/>
          </a:prstGeom>
        </p:spPr>
      </p:pic>
      <p:pic>
        <p:nvPicPr>
          <p:cNvPr id="27" name="Picture 3">
            <a:extLst>
              <a:ext uri="{FF2B5EF4-FFF2-40B4-BE49-F238E27FC236}">
                <a16:creationId xmlns:a16="http://schemas.microsoft.com/office/drawing/2014/main" id="{5FB2052F-D3D4-99A5-60B2-25FA11149E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526" y="2499950"/>
            <a:ext cx="2743200" cy="373523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EB8B29E-CB9E-6A9C-63D5-186CEF5ED655}"/>
              </a:ext>
            </a:extLst>
          </p:cNvPr>
          <p:cNvSpPr txBox="1"/>
          <p:nvPr/>
        </p:nvSpPr>
        <p:spPr>
          <a:xfrm>
            <a:off x="583183" y="6307846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SHRADDHA KUMBHAR</a:t>
            </a:r>
          </a:p>
          <a:p>
            <a:r>
              <a:rPr lang="en-US">
                <a:cs typeface="Calibri"/>
              </a:rPr>
              <a:t>CWID: 10476875</a:t>
            </a:r>
          </a:p>
        </p:txBody>
      </p:sp>
    </p:spTree>
    <p:extLst>
      <p:ext uri="{BB962C8B-B14F-4D97-AF65-F5344CB8AC3E}">
        <p14:creationId xmlns:p14="http://schemas.microsoft.com/office/powerpoint/2010/main" val="41846230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2"/>
            <a:ext cx="4182520" cy="3603164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836" y="450221"/>
            <a:ext cx="4899923" cy="5948858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FD1603B8-6CC8-F266-7E75-9EEBFE077D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7270814"/>
              </p:ext>
            </p:extLst>
          </p:nvPr>
        </p:nvGraphicFramePr>
        <p:xfrm>
          <a:off x="5278177" y="974192"/>
          <a:ext cx="4304946" cy="5029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5866" y="450221"/>
            <a:ext cx="1868033" cy="3603165"/>
          </a:xfrm>
          <a:prstGeom prst="rect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3746" y="4214253"/>
            <a:ext cx="1868033" cy="2173848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484FA-A803-9584-B2E6-E2F1439CBCC8}"/>
              </a:ext>
            </a:extLst>
          </p:cNvPr>
          <p:cNvSpPr txBox="1"/>
          <p:nvPr/>
        </p:nvSpPr>
        <p:spPr>
          <a:xfrm>
            <a:off x="802887" y="2326889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chemeClr val="bg1"/>
                </a:solidFill>
                <a:cs typeface="Calibri"/>
              </a:rPr>
              <a:t>Confusion Matrix</a:t>
            </a:r>
          </a:p>
        </p:txBody>
      </p:sp>
      <p:pic>
        <p:nvPicPr>
          <p:cNvPr id="8" name="Content Placeholder 4" descr="A picture containing table&#10;&#10;Description automatically generated">
            <a:extLst>
              <a:ext uri="{FF2B5EF4-FFF2-40B4-BE49-F238E27FC236}">
                <a16:creationId xmlns:a16="http://schemas.microsoft.com/office/drawing/2014/main" id="{6B069B7F-055C-A512-29A1-47E9FBA74F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347" y="4298893"/>
            <a:ext cx="3437055" cy="199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362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3ED2B2-9F51-3D3A-FA51-57FEB3F7E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Support Vector Machine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4A930-6F25-22E2-9B7B-45BC7B126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cs typeface="Calibri"/>
              </a:rPr>
              <a:t>SVM is supervised learning used mostly for classification problems.</a:t>
            </a:r>
          </a:p>
          <a:p>
            <a:endParaRPr lang="en-US" sz="2400"/>
          </a:p>
          <a:p>
            <a:r>
              <a:rPr lang="en-US" sz="2400"/>
              <a:t>Effective in high dimensional spaces.</a:t>
            </a:r>
            <a:endParaRPr lang="en-US" sz="2400">
              <a:cs typeface="Calibri"/>
            </a:endParaRPr>
          </a:p>
          <a:p>
            <a:endParaRPr lang="en-US" sz="2400"/>
          </a:p>
          <a:p>
            <a:r>
              <a:rPr lang="en-US" sz="2400"/>
              <a:t>Makes use of a hyperplane which acts like a decision boundary between various classes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562677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2"/>
            <a:ext cx="4182520" cy="3603164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836" y="450221"/>
            <a:ext cx="4899923" cy="5948858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FD1603B8-6CC8-F266-7E75-9EEBFE077D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2448549"/>
              </p:ext>
            </p:extLst>
          </p:nvPr>
        </p:nvGraphicFramePr>
        <p:xfrm>
          <a:off x="5278177" y="974192"/>
          <a:ext cx="4304946" cy="5029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5866" y="450221"/>
            <a:ext cx="1868033" cy="3603165"/>
          </a:xfrm>
          <a:prstGeom prst="rect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3746" y="4214253"/>
            <a:ext cx="1868033" cy="2173848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484FA-A803-9584-B2E6-E2F1439CBCC8}"/>
              </a:ext>
            </a:extLst>
          </p:cNvPr>
          <p:cNvSpPr txBox="1"/>
          <p:nvPr/>
        </p:nvSpPr>
        <p:spPr>
          <a:xfrm>
            <a:off x="802887" y="2326889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chemeClr val="bg1"/>
                </a:solidFill>
                <a:cs typeface="Calibri"/>
              </a:rPr>
              <a:t>Confusion Matrix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B2774B6F-15DF-7201-E3E9-691550A079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568" t="10625" r="9281" b="5000"/>
          <a:stretch/>
        </p:blipFill>
        <p:spPr>
          <a:xfrm>
            <a:off x="806140" y="4819515"/>
            <a:ext cx="3276365" cy="125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0849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3ED2B2-9F51-3D3A-FA51-57FEB3F7E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   Logistic Regression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4A930-6F25-22E2-9B7B-45BC7B126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40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>
                <a:ea typeface="+mn-lt"/>
                <a:cs typeface="+mn-lt"/>
              </a:rPr>
              <a:t>Regression analysis to conduct when the dependent data is categorical or binary</a:t>
            </a:r>
            <a:endParaRPr lang="en-US"/>
          </a:p>
          <a:p>
            <a:endParaRPr lang="en-US" sz="2400">
              <a:cs typeface="Calibri"/>
            </a:endParaRPr>
          </a:p>
          <a:p>
            <a:endParaRPr lang="en-US" sz="240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>
                <a:ea typeface="+mn-lt"/>
                <a:cs typeface="+mn-lt"/>
              </a:rPr>
              <a:t>A statistical analysis method to predict a binary outcome, such as yes or no, based on prior observations of a data set </a:t>
            </a:r>
          </a:p>
          <a:p>
            <a:endParaRPr lang="en-US" sz="2400">
              <a:cs typeface="Calibri"/>
            </a:endParaRP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715115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2"/>
            <a:ext cx="4182520" cy="3603164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836" y="450221"/>
            <a:ext cx="4899923" cy="5948858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FD1603B8-6CC8-F266-7E75-9EEBFE077D7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278177" y="974192"/>
          <a:ext cx="4304946" cy="5029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5866" y="450221"/>
            <a:ext cx="1868033" cy="3603165"/>
          </a:xfrm>
          <a:prstGeom prst="rect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3746" y="4214253"/>
            <a:ext cx="1868033" cy="2173848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484FA-A803-9584-B2E6-E2F1439CBCC8}"/>
              </a:ext>
            </a:extLst>
          </p:cNvPr>
          <p:cNvSpPr txBox="1"/>
          <p:nvPr/>
        </p:nvSpPr>
        <p:spPr>
          <a:xfrm>
            <a:off x="802887" y="2326889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chemeClr val="bg1"/>
                </a:solidFill>
                <a:cs typeface="Calibri"/>
              </a:rPr>
              <a:t>Confusion Matrix</a:t>
            </a:r>
          </a:p>
        </p:txBody>
      </p:sp>
      <p:pic>
        <p:nvPicPr>
          <p:cNvPr id="74" name="Picture 74" descr="A picture containing text&#10;&#10;Description automatically generated">
            <a:extLst>
              <a:ext uri="{FF2B5EF4-FFF2-40B4-BE49-F238E27FC236}">
                <a16:creationId xmlns:a16="http://schemas.microsoft.com/office/drawing/2014/main" id="{5FC0FDE8-5C1C-B1FE-9963-67CC03B28D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4980" y="4590512"/>
            <a:ext cx="3905249" cy="178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4634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4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EB233CD-55D7-2935-47FA-D7741BC07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  <a:cs typeface="Calibri Light"/>
              </a:rPr>
              <a:t>Comparison of Models by their Accuracy</a:t>
            </a:r>
            <a:endParaRPr lang="en-US" sz="4000">
              <a:solidFill>
                <a:srgbClr val="FFFFFF"/>
              </a:solidFill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7A47C2E4-0144-C567-6FE4-86F56AC08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791" y="3087740"/>
            <a:ext cx="5939881" cy="296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469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723715-2BA2-0CA2-9442-46072D09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 fontScale="90000"/>
          </a:bodyPr>
          <a:lstStyle/>
          <a:p>
            <a:endParaRPr lang="en-US" sz="4000">
              <a:solidFill>
                <a:srgbClr val="FFFFFF"/>
              </a:solidFill>
            </a:endParaRPr>
          </a:p>
          <a:p>
            <a:pPr algn="ctr"/>
            <a:r>
              <a:rPr lang="en-US">
                <a:solidFill>
                  <a:schemeClr val="bg1"/>
                </a:solidFill>
                <a:cs typeface="Calibri Light"/>
              </a:rPr>
              <a:t>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1D340-DCD9-CA88-713A-F44992ABB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200">
                <a:cs typeface="Calibri"/>
              </a:rPr>
              <a:t>Based on Accuracy as Evaluation metric, Naïve Bayes performs well</a:t>
            </a:r>
          </a:p>
        </p:txBody>
      </p:sp>
    </p:spTree>
    <p:extLst>
      <p:ext uri="{BB962C8B-B14F-4D97-AF65-F5344CB8AC3E}">
        <p14:creationId xmlns:p14="http://schemas.microsoft.com/office/powerpoint/2010/main" val="27031314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351D6C-BAB9-FFB6-6515-C307CA183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                              Thank You</a:t>
            </a:r>
            <a:endParaRPr lang="en-US" sz="4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072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3F1AB-F89E-D4B0-18E5-A753817D3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latin typeface="+mn-lt"/>
              </a:rPr>
              <a:t>Problem Statement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3769B-B681-C8A8-76E6-CC3B597F7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>
                <a:hlinkClick r:id="rId2"/>
              </a:rPr>
              <a:t>https://www.kaggle.com/datasets/osmi/mental-health-in-tech-survey?datasetId=311&amp;searchQuery=decision</a:t>
            </a:r>
            <a:endParaRPr lang="en-US" sz="2400">
              <a:cs typeface="Calibri" panose="020F0502020204030204"/>
            </a:endParaRPr>
          </a:p>
          <a:p>
            <a:pPr marL="0" indent="0">
              <a:buNone/>
            </a:pPr>
            <a:endParaRPr lang="en-US" sz="2400">
              <a:cs typeface="Calibri" panose="020F0502020204030204"/>
            </a:endParaRPr>
          </a:p>
          <a:p>
            <a:r>
              <a:rPr lang="en-US" sz="2400"/>
              <a:t>This dataset is from a survey that measures attitudes towards mental health and frequency of mental health disorders in the tech workplace.</a:t>
            </a:r>
            <a:endParaRPr lang="en-US" sz="2400">
              <a:cs typeface="Calibri" panose="020F0502020204030204"/>
            </a:endParaRPr>
          </a:p>
          <a:p>
            <a:r>
              <a:rPr lang="en-US" sz="2400"/>
              <a:t>Using the algorithms, we would try to analyze if a person would seek mental health treatment</a:t>
            </a:r>
            <a:endParaRPr lang="en-US" sz="24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81895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1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71BC6F-098F-9E12-CB9A-EC7FBF317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Data Set Explanation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9892866-BCDE-AA97-19D2-458BD45286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1676949"/>
              </p:ext>
            </p:extLst>
          </p:nvPr>
        </p:nvGraphicFramePr>
        <p:xfrm>
          <a:off x="2688709" y="2494450"/>
          <a:ext cx="6386008" cy="35631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9869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1BE4F293-0A40-4AA3-8747-1C7D9F3EE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10">
            <a:extLst>
              <a:ext uri="{FF2B5EF4-FFF2-40B4-BE49-F238E27FC236}">
                <a16:creationId xmlns:a16="http://schemas.microsoft.com/office/drawing/2014/main" id="{5D1CC8B8-2CD1-45F6-9CED-CA3104002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2" name="Freeform 44">
              <a:extLst>
                <a:ext uri="{FF2B5EF4-FFF2-40B4-BE49-F238E27FC236}">
                  <a16:creationId xmlns:a16="http://schemas.microsoft.com/office/drawing/2014/main" id="{D0486316-3F2D-434E-AF23-A8EDD6E78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45">
              <a:extLst>
                <a:ext uri="{FF2B5EF4-FFF2-40B4-BE49-F238E27FC236}">
                  <a16:creationId xmlns:a16="http://schemas.microsoft.com/office/drawing/2014/main" id="{2AF5945E-96EF-472A-8B30-5AC427AA4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6">
              <a:extLst>
                <a:ext uri="{FF2B5EF4-FFF2-40B4-BE49-F238E27FC236}">
                  <a16:creationId xmlns:a16="http://schemas.microsoft.com/office/drawing/2014/main" id="{F43F39F5-753C-4BA6-AF2B-6F0EEE25A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7">
              <a:extLst>
                <a:ext uri="{FF2B5EF4-FFF2-40B4-BE49-F238E27FC236}">
                  <a16:creationId xmlns:a16="http://schemas.microsoft.com/office/drawing/2014/main" id="{2CC5073C-8188-4DE4-B2AB-9C87DDA4F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EF2074A-D7D4-4AF6-866A-31DDF66B1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5A1FF74-8C29-738E-AF1C-62DFFDC71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666" y="759805"/>
            <a:ext cx="10000133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Data Fields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0034854-049C-F2A8-70A5-3D9F1FEBD0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8988980"/>
              </p:ext>
            </p:extLst>
          </p:nvPr>
        </p:nvGraphicFramePr>
        <p:xfrm>
          <a:off x="1998452" y="2501660"/>
          <a:ext cx="8067145" cy="39998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2161">
                  <a:extLst>
                    <a:ext uri="{9D8B030D-6E8A-4147-A177-3AD203B41FA5}">
                      <a16:colId xmlns:a16="http://schemas.microsoft.com/office/drawing/2014/main" val="1383480528"/>
                    </a:ext>
                  </a:extLst>
                </a:gridCol>
                <a:gridCol w="5164984">
                  <a:extLst>
                    <a:ext uri="{9D8B030D-6E8A-4147-A177-3AD203B41FA5}">
                      <a16:colId xmlns:a16="http://schemas.microsoft.com/office/drawing/2014/main" val="1643946024"/>
                    </a:ext>
                  </a:extLst>
                </a:gridCol>
              </a:tblGrid>
              <a:tr h="261674">
                <a:tc>
                  <a:txBody>
                    <a:bodyPr/>
                    <a:lstStyle/>
                    <a:p>
                      <a:pPr algn="ctr"/>
                      <a:r>
                        <a:rPr lang="en-US" sz="1100"/>
                        <a:t>Data Field</a:t>
                      </a:r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/>
                        <a:t>Description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2905174588"/>
                  </a:ext>
                </a:extLst>
              </a:tr>
              <a:tr h="261674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latin typeface="Calibri"/>
                        </a:rPr>
                        <a:t>Timestamp</a:t>
                      </a:r>
                      <a:endParaRPr lang="en-US" sz="1100"/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Date and Time of data inserted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2665143980"/>
                  </a:ext>
                </a:extLst>
              </a:tr>
              <a:tr h="280365">
                <a:tc>
                  <a:txBody>
                    <a:bodyPr/>
                    <a:lstStyle/>
                    <a:p>
                      <a:r>
                        <a:rPr lang="en-US" sz="1100"/>
                        <a:t>Age</a:t>
                      </a:r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Age of the employee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3483769020"/>
                  </a:ext>
                </a:extLst>
              </a:tr>
              <a:tr h="280365">
                <a:tc>
                  <a:txBody>
                    <a:bodyPr/>
                    <a:lstStyle/>
                    <a:p>
                      <a:r>
                        <a:rPr lang="en-US" sz="1100"/>
                        <a:t>Gender</a:t>
                      </a:r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Gender of the employee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2021838876"/>
                  </a:ext>
                </a:extLst>
              </a:tr>
              <a:tr h="261674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latin typeface="Calibri"/>
                        </a:rPr>
                        <a:t>Country</a:t>
                      </a:r>
                      <a:endParaRPr lang="en-US" sz="1100"/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Country where the employee lives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1375081105"/>
                  </a:ext>
                </a:extLst>
              </a:tr>
              <a:tr h="261674">
                <a:tc>
                  <a:txBody>
                    <a:bodyPr/>
                    <a:lstStyle/>
                    <a:p>
                      <a:r>
                        <a:rPr lang="en-US" sz="1100"/>
                        <a:t>State</a:t>
                      </a:r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kern="1200" noProof="0"/>
                        <a:t>State where the employee lives</a:t>
                      </a:r>
                      <a:endParaRPr lang="en-US" sz="11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1478845362"/>
                  </a:ext>
                </a:extLst>
              </a:tr>
              <a:tr h="261674">
                <a:tc>
                  <a:txBody>
                    <a:bodyPr/>
                    <a:lstStyle/>
                    <a:p>
                      <a:r>
                        <a:rPr lang="en-US" sz="1100"/>
                        <a:t>self_employed</a:t>
                      </a:r>
                      <a:endParaRPr lang="en-US" sz="1100" err="1"/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1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If the employee is self-employed or not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2009685714"/>
                  </a:ext>
                </a:extLst>
              </a:tr>
              <a:tr h="26167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latin typeface="Calibri"/>
                        </a:rPr>
                        <a:t>family_history</a:t>
                      </a:r>
                      <a:endParaRPr lang="en-US" sz="1100" err="1"/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Does the employee have any family mental health history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1616725085"/>
                  </a:ext>
                </a:extLst>
              </a:tr>
              <a:tr h="26167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/>
                        <a:t>treatment</a:t>
                      </a:r>
                      <a:endParaRPr lang="en-US" sz="1100"/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Has the employee sought help or treatment 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2520969210"/>
                  </a:ext>
                </a:extLst>
              </a:tr>
              <a:tr h="26167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/>
                        <a:t>work_interfere</a:t>
                      </a:r>
                      <a:endParaRPr lang="en-US" sz="1100" err="1"/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If work interferes in case employee has mental health condition 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3853797252"/>
                  </a:ext>
                </a:extLst>
              </a:tr>
              <a:tr h="28036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/>
                        <a:t>no_employees</a:t>
                      </a:r>
                      <a:endParaRPr lang="en-US" sz="1100" err="1"/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Number of employees the company or organization of that employee has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4274587188"/>
                  </a:ext>
                </a:extLst>
              </a:tr>
              <a:tr h="28036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latin typeface="Calibri"/>
                        </a:rPr>
                        <a:t>remote_work</a:t>
                      </a:r>
                      <a:endParaRPr lang="en-US" sz="1100" err="1"/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If the employee works remotely at least 50% of the time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979801801"/>
                  </a:ext>
                </a:extLst>
              </a:tr>
              <a:tr h="26167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latin typeface="Calibri"/>
                        </a:rPr>
                        <a:t>tech_company</a:t>
                      </a:r>
                      <a:endParaRPr lang="en-US" sz="1100" err="1"/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If the organization is a tech company or not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236681311"/>
                  </a:ext>
                </a:extLst>
              </a:tr>
              <a:tr h="26167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latin typeface="Calibri"/>
                        </a:rPr>
                        <a:t>benefits</a:t>
                      </a:r>
                      <a:endParaRPr lang="en-US" sz="1100"/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If the employer provides mental health benefits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1613536740"/>
                  </a:ext>
                </a:extLst>
              </a:tr>
              <a:tr h="26167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/>
                        <a:t>care_options</a:t>
                      </a:r>
                      <a:endParaRPr lang="en-US" sz="1100" err="1"/>
                    </a:p>
                  </a:txBody>
                  <a:tcPr marL="56283" marR="56283" marT="28142" marB="28142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Is the employee aware of the mental health options provided by his employer</a:t>
                      </a:r>
                    </a:p>
                  </a:txBody>
                  <a:tcPr marL="56283" marR="56283" marT="28142" marB="28142"/>
                </a:tc>
                <a:extLst>
                  <a:ext uri="{0D108BD9-81ED-4DB2-BD59-A6C34878D82A}">
                    <a16:rowId xmlns:a16="http://schemas.microsoft.com/office/drawing/2014/main" val="1707860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209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18D2AF9-F982-51C1-63D5-E386F31281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2279992"/>
              </p:ext>
            </p:extLst>
          </p:nvPr>
        </p:nvGraphicFramePr>
        <p:xfrm>
          <a:off x="1029443" y="169489"/>
          <a:ext cx="9634438" cy="64622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2528">
                  <a:extLst>
                    <a:ext uri="{9D8B030D-6E8A-4147-A177-3AD203B41FA5}">
                      <a16:colId xmlns:a16="http://schemas.microsoft.com/office/drawing/2014/main" val="1979287889"/>
                    </a:ext>
                  </a:extLst>
                </a:gridCol>
                <a:gridCol w="5561910">
                  <a:extLst>
                    <a:ext uri="{9D8B030D-6E8A-4147-A177-3AD203B41FA5}">
                      <a16:colId xmlns:a16="http://schemas.microsoft.com/office/drawing/2014/main" val="93230625"/>
                    </a:ext>
                  </a:extLst>
                </a:gridCol>
              </a:tblGrid>
              <a:tr h="57723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wellness_program</a:t>
                      </a:r>
                      <a:endParaRPr lang="en-US" sz="1100" err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If employer has ever discussed mental health as part of an employee wellness program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92372"/>
                  </a:ext>
                </a:extLst>
              </a:tr>
              <a:tr h="57723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seek_help</a:t>
                      </a:r>
                      <a:endParaRPr lang="en-US" sz="1100" err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If employer provide resources to learn more about mental health issues and how to seek help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035374"/>
                  </a:ext>
                </a:extLst>
              </a:tr>
              <a:tr h="81637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anonymity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Employee anonymity protected, if employee has chosen to take advantage of mental health or substance abuse treatment resources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852923"/>
                  </a:ext>
                </a:extLst>
              </a:tr>
              <a:tr h="32984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leave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 it easy for employee to take medical leave for a mental health condition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0867573"/>
                  </a:ext>
                </a:extLst>
              </a:tr>
              <a:tr h="32984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mental</a:t>
                      </a:r>
                      <a:r>
                        <a:rPr lang="en-US" sz="1100" b="0" i="1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health</a:t>
                      </a:r>
                      <a:r>
                        <a:rPr lang="en-US" sz="1100" b="0" i="0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consequence</a:t>
                      </a:r>
                      <a:endParaRPr lang="en-US" sz="1100" err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>
                          <a:solidFill>
                            <a:schemeClr val="tx1"/>
                          </a:solidFill>
                          <a:latin typeface="+mn-lt"/>
                        </a:rPr>
                        <a:t>Discussing a mental health issue with your employer would have negative consequences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812111"/>
                  </a:ext>
                </a:extLst>
              </a:tr>
              <a:tr h="40038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 err="1">
                          <a:solidFill>
                            <a:schemeClr val="tx1"/>
                          </a:solidFill>
                          <a:latin typeface="+mn-lt"/>
                        </a:rPr>
                        <a:t>phys</a:t>
                      </a:r>
                      <a:r>
                        <a:rPr lang="en-US" sz="1100" b="0" i="1" u="none" strike="noStrike" noProof="0" err="1">
                          <a:solidFill>
                            <a:schemeClr val="tx1"/>
                          </a:solidFill>
                          <a:latin typeface="+mn-lt"/>
                        </a:rPr>
                        <a:t>health</a:t>
                      </a:r>
                      <a:r>
                        <a:rPr lang="en-US" sz="1100" b="0" i="0" u="none" strike="noStrike" noProof="0" err="1">
                          <a:solidFill>
                            <a:schemeClr val="tx1"/>
                          </a:solidFill>
                          <a:latin typeface="+mn-lt"/>
                        </a:rPr>
                        <a:t>consequence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/>
                          </a:solidFill>
                          <a:latin typeface="+mn-lt"/>
                        </a:rPr>
                        <a:t>Does the employee think that discussing mental health with his employer would have negative impacts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463768"/>
                  </a:ext>
                </a:extLst>
              </a:tr>
              <a:tr h="57723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coworkers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/>
                          </a:solidFill>
                          <a:latin typeface="+mn-lt"/>
                        </a:rPr>
                        <a:t>Is the employee willing to discuss his mental health with his coworkers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4516276"/>
                  </a:ext>
                </a:extLst>
              </a:tr>
              <a:tr h="57723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supervisor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 the employee willing to discuss his mental health with his direct supervisor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861151"/>
                  </a:ext>
                </a:extLst>
              </a:tr>
              <a:tr h="40038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mental</a:t>
                      </a:r>
                      <a:r>
                        <a:rPr lang="en-US" sz="1100" b="0" i="1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health</a:t>
                      </a:r>
                      <a:r>
                        <a:rPr lang="en-US" sz="1100" b="0" i="0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interview</a:t>
                      </a:r>
                      <a:endParaRPr lang="en-US" sz="1100" err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>
                          <a:solidFill>
                            <a:schemeClr val="tx1"/>
                          </a:solidFill>
                          <a:latin typeface="+mn-lt"/>
                        </a:rPr>
                        <a:t>Is the employee comfortable enough to discuss mental health during an interview with a potential employer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070473"/>
                  </a:ext>
                </a:extLst>
              </a:tr>
              <a:tr h="40038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phys</a:t>
                      </a:r>
                      <a:r>
                        <a:rPr lang="en-US" sz="1100" b="0" i="1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health</a:t>
                      </a:r>
                      <a:r>
                        <a:rPr lang="en-US" sz="11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interview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chemeClr val="tx1"/>
                          </a:solidFill>
                          <a:latin typeface="+mn-lt"/>
                        </a:rPr>
                        <a:t>Is the employee comfortable enough to discuss physical health during an interview with a potential employer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4015084"/>
                  </a:ext>
                </a:extLst>
              </a:tr>
              <a:tr h="32984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mental</a:t>
                      </a:r>
                      <a:r>
                        <a:rPr lang="en-US" sz="1100" b="0" i="1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vs</a:t>
                      </a:r>
                      <a:r>
                        <a:rPr lang="en-US" sz="11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physical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>
                          <a:solidFill>
                            <a:schemeClr val="tx1"/>
                          </a:solidFill>
                          <a:latin typeface="+mn-lt"/>
                        </a:rPr>
                        <a:t>If the employer takes mental health as seriously as physical health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283937"/>
                  </a:ext>
                </a:extLst>
              </a:tr>
              <a:tr h="80813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obs_consequence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>
                          <a:solidFill>
                            <a:schemeClr val="tx1"/>
                          </a:solidFill>
                          <a:latin typeface="+mn-lt"/>
                        </a:rPr>
                        <a:t>If the employee has heard or observed negative consequences for coworkers with mental health conditions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5769611"/>
                  </a:ext>
                </a:extLst>
              </a:tr>
              <a:tr h="24308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comments</a:t>
                      </a:r>
                      <a:endParaRPr lang="en-US" sz="11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Any additional notes or comments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47124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6015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2FD50D0-1315-48C4-BB87-7646B049A0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A83E95F-11F0-4EF3-B911-EC4A265F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0" name="Freeform 44">
              <a:extLst>
                <a:ext uri="{FF2B5EF4-FFF2-40B4-BE49-F238E27FC236}">
                  <a16:creationId xmlns:a16="http://schemas.microsoft.com/office/drawing/2014/main" id="{4A5621C8-F0D7-4928-9BC5-B15B318AF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3F55EE6D-8E4E-47F0-B7BC-D45AECE43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46">
              <a:extLst>
                <a:ext uri="{FF2B5EF4-FFF2-40B4-BE49-F238E27FC236}">
                  <a16:creationId xmlns:a16="http://schemas.microsoft.com/office/drawing/2014/main" id="{C2EC5D6B-2D05-4DDF-9E09-8814EA492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47">
              <a:extLst>
                <a:ext uri="{FF2B5EF4-FFF2-40B4-BE49-F238E27FC236}">
                  <a16:creationId xmlns:a16="http://schemas.microsoft.com/office/drawing/2014/main" id="{F7890FC4-3706-4665-B92A-D37982414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B29EAEC-4EE8-4823-BBB4-9012708C8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F927BB9-1B1F-2856-5B28-BFA9C54D9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Exploratory Data Analysis- self_employed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8F60F-7BFA-9A8A-EAA7-6F7EC58F5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543175"/>
            <a:ext cx="3385635" cy="3363846"/>
          </a:xfrm>
        </p:spPr>
        <p:txBody>
          <a:bodyPr anchor="ctr">
            <a:normAutofit/>
          </a:bodyPr>
          <a:lstStyle/>
          <a:p>
            <a:r>
              <a:rPr lang="en-US" sz="2000"/>
              <a:t>Only self_employed column had NA values in the form of string. </a:t>
            </a:r>
          </a:p>
          <a:p>
            <a:r>
              <a:rPr lang="en-US" sz="2000"/>
              <a:t>Other columns were free from null/NA values</a:t>
            </a:r>
          </a:p>
          <a:p>
            <a:r>
              <a:rPr lang="en-US" sz="2000"/>
              <a:t>We converted those NA string values to NA class and then omitted them </a:t>
            </a:r>
          </a:p>
          <a:p>
            <a:endParaRPr lang="en-US" sz="2000"/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A1006B6-4B07-9580-4C74-A2DA2200D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932" y="3242233"/>
            <a:ext cx="2650372" cy="1907712"/>
          </a:xfrm>
          <a:prstGeom prst="rect">
            <a:avLst/>
          </a:prstGeom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375DE97-0146-B11D-AD51-9DB61BB0F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8837" y="3336935"/>
            <a:ext cx="2657430" cy="149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878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2FD50D0-1315-48C4-BB87-7646B049A0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A83E95F-11F0-4EF3-B911-EC4A265F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0" name="Freeform 44">
              <a:extLst>
                <a:ext uri="{FF2B5EF4-FFF2-40B4-BE49-F238E27FC236}">
                  <a16:creationId xmlns:a16="http://schemas.microsoft.com/office/drawing/2014/main" id="{4A5621C8-F0D7-4928-9BC5-B15B318AF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3F55EE6D-8E4E-47F0-B7BC-D45AECE43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46">
              <a:extLst>
                <a:ext uri="{FF2B5EF4-FFF2-40B4-BE49-F238E27FC236}">
                  <a16:creationId xmlns:a16="http://schemas.microsoft.com/office/drawing/2014/main" id="{C2EC5D6B-2D05-4DDF-9E09-8814EA492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47">
              <a:extLst>
                <a:ext uri="{FF2B5EF4-FFF2-40B4-BE49-F238E27FC236}">
                  <a16:creationId xmlns:a16="http://schemas.microsoft.com/office/drawing/2014/main" id="{F7890FC4-3706-4665-B92A-D37982414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B29EAEC-4EE8-4823-BBB4-9012708C8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F927BB9-1B1F-2856-5B28-BFA9C54D9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Exploratory Data Analysis- Irrelevant columns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8F60F-7BFA-9A8A-EAA7-6F7EC58F5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543175"/>
            <a:ext cx="3292708" cy="3363846"/>
          </a:xfrm>
        </p:spPr>
        <p:txBody>
          <a:bodyPr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Removed the irrelevant columns – Timestamp, State, Comments, </a:t>
            </a:r>
            <a:r>
              <a:rPr lang="en-US" sz="2000" err="1">
                <a:ea typeface="+mn-lt"/>
                <a:cs typeface="+mn-lt"/>
              </a:rPr>
              <a:t>Work_Interfere</a:t>
            </a:r>
            <a:endParaRPr lang="en-US" sz="2000">
              <a:ea typeface="+mn-lt"/>
              <a:cs typeface="+mn-lt"/>
            </a:endParaRPr>
          </a:p>
          <a:p>
            <a:endParaRPr lang="en-US" sz="2000">
              <a:ea typeface="+mn-lt"/>
              <a:cs typeface="+mn-lt"/>
            </a:endParaRPr>
          </a:p>
          <a:p>
            <a:endParaRPr lang="en-US" sz="2000">
              <a:cs typeface="Calibri"/>
            </a:endParaRPr>
          </a:p>
          <a:p>
            <a:r>
              <a:rPr lang="en-US" sz="2000">
                <a:ea typeface="+mn-lt"/>
                <a:cs typeface="+mn-lt"/>
              </a:rPr>
              <a:t>Factored all the character data to feed into model</a:t>
            </a:r>
            <a:endParaRPr lang="en-US" sz="2000">
              <a:cs typeface="Calibri" panose="020F0502020204030204"/>
            </a:endParaRPr>
          </a:p>
          <a:p>
            <a:endParaRPr lang="en-US" sz="200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BC5A6C2-B3C6-44B1-0F8D-61626433E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541" y="2667863"/>
            <a:ext cx="7207405" cy="100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476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5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BE3E83-293A-6EC4-A9E8-BD3CC2B24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Exploratory Data Analysis</a:t>
            </a:r>
            <a:r>
              <a:rPr lang="en-US" sz="4000">
                <a:solidFill>
                  <a:srgbClr val="FFFFFF"/>
                </a:solidFill>
              </a:rPr>
              <a:t> - Gender</a:t>
            </a:r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53655B1-1A66-05E3-3367-6230E91FC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4904" y="2494450"/>
            <a:ext cx="4053545" cy="356315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/>
              <a:t>Cleaned the gender column by categorizing the male and female values entered in different forms - 'Female' and 'Male' and the rest of data as Unknown.</a:t>
            </a:r>
          </a:p>
          <a:p>
            <a:endParaRPr lang="en-US" sz="240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0BBD3F36-254B-E6EF-EC5F-1105924D86A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885161" y="2581215"/>
            <a:ext cx="5016135" cy="368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211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CS 513 B </vt:lpstr>
      <vt:lpstr>Team Members</vt:lpstr>
      <vt:lpstr>Problem Statement </vt:lpstr>
      <vt:lpstr>Data Set Explanation </vt:lpstr>
      <vt:lpstr>Data Fields</vt:lpstr>
      <vt:lpstr>PowerPoint Presentation</vt:lpstr>
      <vt:lpstr>Exploratory Data Analysis- self_employed </vt:lpstr>
      <vt:lpstr>Exploratory Data Analysis- Irrelevant columns </vt:lpstr>
      <vt:lpstr>Exploratory Data Analysis - Gender</vt:lpstr>
      <vt:lpstr>Exploratory Data Analysis  -  Age</vt:lpstr>
      <vt:lpstr>Exploratory Data Analysis</vt:lpstr>
      <vt:lpstr>Models we have used</vt:lpstr>
      <vt:lpstr>KNN</vt:lpstr>
      <vt:lpstr>PowerPoint Presentation</vt:lpstr>
      <vt:lpstr>NAÏVE BAYES</vt:lpstr>
      <vt:lpstr>PowerPoint Presentation</vt:lpstr>
      <vt:lpstr>Decision Tree</vt:lpstr>
      <vt:lpstr>Decision Tree</vt:lpstr>
      <vt:lpstr>Random Forest</vt:lpstr>
      <vt:lpstr>PowerPoint Presentation</vt:lpstr>
      <vt:lpstr>Support Vector Machine</vt:lpstr>
      <vt:lpstr>PowerPoint Presentation</vt:lpstr>
      <vt:lpstr>   Logistic Regression</vt:lpstr>
      <vt:lpstr>PowerPoint Presentation</vt:lpstr>
      <vt:lpstr>Comparison of Models by their Accuracy</vt:lpstr>
      <vt:lpstr> Conclusion</vt:lpstr>
      <vt:lpstr>                             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513 B PPT</dc:title>
  <dc:creator>Savleen Kaur</dc:creator>
  <cp:revision>1</cp:revision>
  <dcterms:created xsi:type="dcterms:W3CDTF">2022-04-21T19:53:09Z</dcterms:created>
  <dcterms:modified xsi:type="dcterms:W3CDTF">2022-04-21T23:28:31Z</dcterms:modified>
</cp:coreProperties>
</file>

<file path=docProps/thumbnail.jpeg>
</file>